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23" d="100"/>
          <a:sy n="23" d="100"/>
        </p:scale>
        <p:origin x="3680" y="280"/>
      </p:cViewPr>
      <p:guideLst>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154320"/>
            <a:ext cx="20420066" cy="1300652"/>
          </a:xfrm>
          <a:prstGeom prst="rect">
            <a:avLst/>
          </a:prstGeom>
        </p:spPr>
        <p:txBody>
          <a:bodyPr lIns="95646" tIns="47823" rIns="95646" bIns="47823">
            <a:normAutofit/>
          </a:bodyPr>
          <a:lstStyle>
            <a:lvl1pPr marL="0" indent="0" algn="ctr">
              <a:buFontTx/>
              <a:buNone/>
              <a:defRPr sz="60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1853668"/>
            <a:ext cx="20420066" cy="1300652"/>
          </a:xfrm>
          <a:prstGeom prst="rect">
            <a:avLst/>
          </a:prstGeom>
        </p:spPr>
        <p:txBody>
          <a:bodyPr lIns="95646" tIns="47823" rIns="95646" bIns="47823" anchor="t" anchorCtr="1">
            <a:normAutofit/>
          </a:bodyPr>
          <a:lstStyle>
            <a:lvl1pPr marL="0" indent="0" algn="ctr">
              <a:buFontTx/>
              <a:buNone/>
              <a:defRPr sz="88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189474"/>
            <a:ext cx="20420066" cy="1664193"/>
          </a:xfrm>
          <a:prstGeom prst="rect">
            <a:avLst/>
          </a:prstGeom>
        </p:spPr>
        <p:txBody>
          <a:bodyPr lIns="95646" tIns="47823" rIns="95646" bIns="47823" anchor="t" anchorCtr="1">
            <a:normAutofit/>
          </a:bodyPr>
          <a:lstStyle>
            <a:lvl1pPr marL="0" indent="0" algn="ctr">
              <a:buFontTx/>
              <a:buNone/>
              <a:defRPr sz="10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6E55A37-68C5-664B-B052-7F2D95EAE387}"/>
              </a:ext>
            </a:extLst>
          </p:cNvPr>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E09727DE-7566-E346-96F5-1DF63E2E60CF}"/>
              </a:ext>
            </a:extLst>
          </p:cNvPr>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INTRODUCTION or ABSTRACT</a:t>
            </a:r>
          </a:p>
        </p:txBody>
      </p:sp>
      <p:sp>
        <p:nvSpPr>
          <p:cNvPr id="17" name="Text Placeholder 5">
            <a:extLst>
              <a:ext uri="{FF2B5EF4-FFF2-40B4-BE49-F238E27FC236}">
                <a16:creationId xmlns:a16="http://schemas.microsoft.com/office/drawing/2014/main" id="{95946986-7BD5-8D43-807A-B9AD29F149EB}"/>
              </a:ext>
            </a:extLst>
          </p:cNvPr>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OBJECTIVES</a:t>
            </a:r>
          </a:p>
        </p:txBody>
      </p:sp>
      <p:sp>
        <p:nvSpPr>
          <p:cNvPr id="18" name="Text Placeholder 5">
            <a:extLst>
              <a:ext uri="{FF2B5EF4-FFF2-40B4-BE49-F238E27FC236}">
                <a16:creationId xmlns:a16="http://schemas.microsoft.com/office/drawing/2014/main" id="{E34596B7-2651-FA48-86A8-F2F87793F0B0}"/>
              </a:ext>
            </a:extLst>
          </p:cNvPr>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CONCLUSIONS</a:t>
            </a:r>
          </a:p>
        </p:txBody>
      </p:sp>
      <p:sp>
        <p:nvSpPr>
          <p:cNvPr id="19" name="Text Placeholder 3">
            <a:extLst>
              <a:ext uri="{FF2B5EF4-FFF2-40B4-BE49-F238E27FC236}">
                <a16:creationId xmlns:a16="http://schemas.microsoft.com/office/drawing/2014/main" id="{0C78CD14-CB72-304D-92AA-4978E0351FD9}"/>
              </a:ext>
            </a:extLst>
          </p:cNvPr>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861AD465-3082-5546-9B79-639EEA12B5CF}"/>
              </a:ext>
            </a:extLst>
          </p:cNvPr>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REFERENCES</a:t>
            </a:r>
          </a:p>
        </p:txBody>
      </p:sp>
      <p:sp>
        <p:nvSpPr>
          <p:cNvPr id="22" name="Text Placeholder 3">
            <a:extLst>
              <a:ext uri="{FF2B5EF4-FFF2-40B4-BE49-F238E27FC236}">
                <a16:creationId xmlns:a16="http://schemas.microsoft.com/office/drawing/2014/main" id="{3CCD5DF7-E429-2342-B965-E52E9AF2211B}"/>
              </a:ext>
            </a:extLst>
          </p:cNvPr>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39AC4688-7E7C-6740-83CF-3B9C19CC1DB6}"/>
              </a:ext>
            </a:extLst>
          </p:cNvPr>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solidFill>
              </a:defRPr>
            </a:lvl1pPr>
          </a:lstStyle>
          <a:p>
            <a:pPr lvl="0"/>
            <a:r>
              <a:rPr lang="en-US" dirty="0"/>
              <a:t>(click to edit)  ACKNOWLEDGEMENTS or  CONTACT</a:t>
            </a:r>
          </a:p>
        </p:txBody>
      </p:sp>
      <p:sp>
        <p:nvSpPr>
          <p:cNvPr id="24" name="Text Placeholder 3">
            <a:extLst>
              <a:ext uri="{FF2B5EF4-FFF2-40B4-BE49-F238E27FC236}">
                <a16:creationId xmlns:a16="http://schemas.microsoft.com/office/drawing/2014/main" id="{4F58A0C9-6CA3-D745-BB00-AE8992CB97EF}"/>
              </a:ext>
            </a:extLst>
          </p:cNvPr>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42A4D790-CE55-DB41-8817-92FBA30478F1}"/>
              </a:ext>
            </a:extLst>
          </p:cNvPr>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5C1568BF-9EB7-8941-8FBA-7C7399699E75}"/>
              </a:ext>
            </a:extLst>
          </p:cNvPr>
          <p:cNvSpPr>
            <a:spLocks noGrp="1"/>
          </p:cNvSpPr>
          <p:nvPr>
            <p:ph type="body" sz="quarter" idx="150" hasCustomPrompt="1"/>
          </p:nvPr>
        </p:nvSpPr>
        <p:spPr>
          <a:xfrm>
            <a:off x="3505967" y="3154320"/>
            <a:ext cx="20420066" cy="1300652"/>
          </a:xfrm>
          <a:prstGeom prst="rect">
            <a:avLst/>
          </a:prstGeom>
        </p:spPr>
        <p:txBody>
          <a:bodyPr lIns="95646" tIns="47823" rIns="95646" bIns="47823">
            <a:normAutofit/>
          </a:bodyPr>
          <a:lstStyle>
            <a:lvl1pPr marL="0" indent="0" algn="ctr">
              <a:buFontTx/>
              <a:buNone/>
              <a:defRPr sz="60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3" name="Text Placeholder 76">
            <a:extLst>
              <a:ext uri="{FF2B5EF4-FFF2-40B4-BE49-F238E27FC236}">
                <a16:creationId xmlns:a16="http://schemas.microsoft.com/office/drawing/2014/main" id="{E42FA7AB-B55B-0C4B-BA4B-CDFE44D08E64}"/>
              </a:ext>
            </a:extLst>
          </p:cNvPr>
          <p:cNvSpPr>
            <a:spLocks noGrp="1"/>
          </p:cNvSpPr>
          <p:nvPr>
            <p:ph type="body" sz="quarter" idx="151" hasCustomPrompt="1"/>
          </p:nvPr>
        </p:nvSpPr>
        <p:spPr>
          <a:xfrm>
            <a:off x="3505967" y="1853668"/>
            <a:ext cx="20420066" cy="1300652"/>
          </a:xfrm>
          <a:prstGeom prst="rect">
            <a:avLst/>
          </a:prstGeom>
        </p:spPr>
        <p:txBody>
          <a:bodyPr lIns="95646" tIns="47823" rIns="95646" bIns="47823" anchor="t" anchorCtr="1">
            <a:normAutofit/>
          </a:bodyPr>
          <a:lstStyle>
            <a:lvl1pPr marL="0" indent="0" algn="ctr">
              <a:buFontTx/>
              <a:buNone/>
              <a:defRPr sz="88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4" name="Text Placeholder 76">
            <a:extLst>
              <a:ext uri="{FF2B5EF4-FFF2-40B4-BE49-F238E27FC236}">
                <a16:creationId xmlns:a16="http://schemas.microsoft.com/office/drawing/2014/main" id="{2C043AA1-3D57-BA44-B4FD-6795B91C476C}"/>
              </a:ext>
            </a:extLst>
          </p:cNvPr>
          <p:cNvSpPr>
            <a:spLocks noGrp="1"/>
          </p:cNvSpPr>
          <p:nvPr>
            <p:ph type="body" sz="quarter" idx="153" hasCustomPrompt="1"/>
          </p:nvPr>
        </p:nvSpPr>
        <p:spPr>
          <a:xfrm>
            <a:off x="3505967" y="189474"/>
            <a:ext cx="20420066" cy="1664193"/>
          </a:xfrm>
          <a:prstGeom prst="rect">
            <a:avLst/>
          </a:prstGeom>
        </p:spPr>
        <p:txBody>
          <a:bodyPr lIns="95646" tIns="47823" rIns="95646" bIns="47823" anchor="t" anchorCtr="1">
            <a:normAutofit/>
          </a:bodyPr>
          <a:lstStyle>
            <a:lvl1pPr marL="0" indent="0" algn="ctr">
              <a:buFontTx/>
              <a:buNone/>
              <a:defRPr sz="10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B8402-8060-5D48-83A6-8E359ADAF2C5}"/>
              </a:ext>
            </a:extLst>
          </p:cNvPr>
          <p:cNvSpPr/>
          <p:nvPr userDrawn="1"/>
        </p:nvSpPr>
        <p:spPr>
          <a:xfrm rot="10800000">
            <a:off x="0" y="35008448"/>
            <a:ext cx="274320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CCC5E2-7840-184E-8D4D-94BD88898788}"/>
              </a:ext>
            </a:extLst>
          </p:cNvPr>
          <p:cNvSpPr/>
          <p:nvPr userDrawn="1"/>
        </p:nvSpPr>
        <p:spPr>
          <a:xfrm>
            <a:off x="0" y="17828"/>
            <a:ext cx="274320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
        <p:nvSpPr>
          <p:cNvPr id="17" name="Rectangle 16">
            <a:extLst>
              <a:ext uri="{FF2B5EF4-FFF2-40B4-BE49-F238E27FC236}">
                <a16:creationId xmlns:a16="http://schemas.microsoft.com/office/drawing/2014/main" id="{89AB67BA-B9D3-8946-B0B3-6089B1C3E0BB}"/>
              </a:ext>
            </a:extLst>
          </p:cNvPr>
          <p:cNvSpPr/>
          <p:nvPr userDrawn="1"/>
        </p:nvSpPr>
        <p:spPr>
          <a:xfrm rot="10800000">
            <a:off x="0" y="35026276"/>
            <a:ext cx="274320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1D158F-AE34-214E-A513-719FA85E6EB1}"/>
              </a:ext>
            </a:extLst>
          </p:cNvPr>
          <p:cNvSpPr/>
          <p:nvPr userDrawn="1"/>
        </p:nvSpPr>
        <p:spPr>
          <a:xfrm>
            <a:off x="0" y="0"/>
            <a:ext cx="274320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a16="http://schemas.microsoft.com/office/drawing/2014/main" id="{03B5E22F-4A33-5144-9468-6C3BDE5B0B23}"/>
              </a:ext>
            </a:extLst>
          </p:cNvPr>
          <p:cNvSpPr txBox="1">
            <a:spLocks noChangeArrowheads="1"/>
          </p:cNvSpPr>
          <p:nvPr userDrawn="1"/>
        </p:nvSpPr>
        <p:spPr bwMode="auto">
          <a:xfrm>
            <a:off x="1175774" y="35634272"/>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6F6AC-C9AC-5247-9C5C-038CE7F4BF5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8DC8CF0-A346-2449-8D9B-95FE9C93A3D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C0C5A20-AC9A-1747-869C-C1ED67FEFF46}"/>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9C8057F-0695-2444-B31A-4A7D23E46A51}"/>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E931F6E2-C666-2A40-A86B-4FE6DD821484}"/>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D15ABB87-C7F7-7E4F-B83D-BF8134B1FD41}"/>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CCEF2947-48D3-D249-9AC7-1EB0F606D71E}"/>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3B22C521-DBF6-FE41-AB85-F9C947B8CBBE}"/>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26772A99-3930-7047-BF73-2475F32FE3D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2BD6B40B-F9C1-F944-BEAB-D3858C2893C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6E08AE98-6D7D-A348-A7EF-71A28D32A5F7}"/>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B467BE33-74B9-7345-9A24-60B3B04FEB8E}"/>
              </a:ext>
            </a:extLst>
          </p:cNvPr>
          <p:cNvSpPr>
            <a:spLocks noGrp="1"/>
          </p:cNvSpPr>
          <p:nvPr>
            <p:ph type="body" sz="quarter" idx="151"/>
          </p:nvPr>
        </p:nvSpPr>
        <p:spPr/>
        <p:txBody>
          <a:bodyPr>
            <a:normAutofit fontScale="92500" lnSpcReduction="10000"/>
          </a:bodyPr>
          <a:lstStyle/>
          <a:p>
            <a:endParaRPr lang="en-US"/>
          </a:p>
        </p:txBody>
      </p:sp>
      <p:sp>
        <p:nvSpPr>
          <p:cNvPr id="14" name="Text Placeholder 13">
            <a:extLst>
              <a:ext uri="{FF2B5EF4-FFF2-40B4-BE49-F238E27FC236}">
                <a16:creationId xmlns:a16="http://schemas.microsoft.com/office/drawing/2014/main" id="{6E22B49B-9FC0-E544-9A74-BE266C943D30}"/>
              </a:ext>
            </a:extLst>
          </p:cNvPr>
          <p:cNvSpPr>
            <a:spLocks noGrp="1"/>
          </p:cNvSpPr>
          <p:nvPr>
            <p:ph type="body" sz="quarter" idx="153"/>
          </p:nvPr>
        </p:nvSpPr>
        <p:spPr/>
        <p:txBody>
          <a:bodyPr>
            <a:normAutofit/>
          </a:bodyPr>
          <a:lstStyle/>
          <a:p>
            <a:endParaRPr lang="en-US"/>
          </a:p>
        </p:txBody>
      </p:sp>
    </p:spTree>
    <p:extLst>
      <p:ext uri="{BB962C8B-B14F-4D97-AF65-F5344CB8AC3E}">
        <p14:creationId xmlns:p14="http://schemas.microsoft.com/office/powerpoint/2010/main" val="665467505"/>
      </p:ext>
    </p:extLst>
  </p:cSld>
  <p:clrMapOvr>
    <a:masterClrMapping/>
  </p:clrMapOvr>
</p:sld>
</file>

<file path=ppt/theme/theme1.xml><?xml version="1.0" encoding="utf-8"?>
<a:theme xmlns:a="http://schemas.openxmlformats.org/drawingml/2006/main" name="30x4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1297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33</cp:revision>
  <dcterms:created xsi:type="dcterms:W3CDTF">2012-02-10T00:10:15Z</dcterms:created>
  <dcterms:modified xsi:type="dcterms:W3CDTF">2019-08-26T22:29:24Z</dcterms:modified>
  <cp:category>Research poster templates</cp:category>
</cp:coreProperties>
</file>