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58" r:id="rId3"/>
  </p:sldIdLst>
  <p:sldSz cx="27432000" cy="365760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8" autoAdjust="0"/>
    <p:restoredTop sz="94682" autoAdjust="0"/>
  </p:normalViewPr>
  <p:slideViewPr>
    <p:cSldViewPr snapToGrid="0" snapToObjects="1" showGuides="1">
      <p:cViewPr varScale="1">
        <p:scale>
          <a:sx n="23" d="100"/>
          <a:sy n="23" d="100"/>
        </p:scale>
        <p:origin x="3536" y="28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CE7957-C3AE-B043-B1F1-EE5F4982DF48}"/>
              </a:ext>
            </a:extLst>
          </p:cNvPr>
          <p:cNvSpPr>
            <a:spLocks noGrp="1"/>
          </p:cNvSpPr>
          <p:nvPr>
            <p:ph type="body" sz="quarter" idx="10" hasCustomPrompt="1"/>
          </p:nvPr>
        </p:nvSpPr>
        <p:spPr>
          <a:xfrm>
            <a:off x="5208587" y="1033738"/>
            <a:ext cx="17014825" cy="1015663"/>
          </a:xfrm>
          <a:prstGeom prst="rect">
            <a:avLst/>
          </a:prstGeom>
        </p:spPr>
        <p:txBody>
          <a:bodyPr>
            <a:spAutoFit/>
          </a:bodyPr>
          <a:lstStyle>
            <a:lvl1pPr marL="0" indent="0" algn="ctr">
              <a:buNone/>
              <a:defRPr sz="6000" b="1">
                <a:solidFill>
                  <a:schemeClr val="bg1"/>
                </a:solidFill>
                <a:latin typeface="+mj-lt"/>
              </a:defRPr>
            </a:lvl1pPr>
          </a:lstStyle>
          <a:p>
            <a:pPr lvl="0"/>
            <a:r>
              <a:rPr lang="en-US" dirty="0"/>
              <a:t>Poster presentation title</a:t>
            </a:r>
          </a:p>
        </p:txBody>
      </p:sp>
      <p:sp>
        <p:nvSpPr>
          <p:cNvPr id="4" name="Text Placeholder 2">
            <a:extLst>
              <a:ext uri="{FF2B5EF4-FFF2-40B4-BE49-F238E27FC236}">
                <a16:creationId xmlns:a16="http://schemas.microsoft.com/office/drawing/2014/main" id="{2310AC65-FB51-884A-B724-D5FD4FCEF2BE}"/>
              </a:ext>
            </a:extLst>
          </p:cNvPr>
          <p:cNvSpPr>
            <a:spLocks noGrp="1"/>
          </p:cNvSpPr>
          <p:nvPr>
            <p:ph type="body" sz="quarter" idx="11" hasCustomPrompt="1"/>
          </p:nvPr>
        </p:nvSpPr>
        <p:spPr>
          <a:xfrm>
            <a:off x="5208587" y="2049401"/>
            <a:ext cx="17014825" cy="769441"/>
          </a:xfrm>
          <a:prstGeom prst="rect">
            <a:avLst/>
          </a:prstGeom>
        </p:spPr>
        <p:txBody>
          <a:bodyPr>
            <a:spAutoFit/>
          </a:bodyPr>
          <a:lstStyle>
            <a:lvl1pPr marL="0" indent="0" algn="ctr">
              <a:buNone/>
              <a:defRPr sz="4400" b="1">
                <a:solidFill>
                  <a:schemeClr val="bg1"/>
                </a:solidFill>
                <a:latin typeface="+mj-lt"/>
              </a:defRPr>
            </a:lvl1pPr>
          </a:lstStyle>
          <a:p>
            <a:pPr lvl="0"/>
            <a:r>
              <a:rPr lang="en-US" dirty="0"/>
              <a:t>List of Authors and co-Authors / collaborators</a:t>
            </a:r>
          </a:p>
        </p:txBody>
      </p:sp>
      <p:sp>
        <p:nvSpPr>
          <p:cNvPr id="5" name="Text Placeholder 2">
            <a:extLst>
              <a:ext uri="{FF2B5EF4-FFF2-40B4-BE49-F238E27FC236}">
                <a16:creationId xmlns:a16="http://schemas.microsoft.com/office/drawing/2014/main" id="{C509D717-DC4B-4A49-9C5A-D61ACF19A3BB}"/>
              </a:ext>
            </a:extLst>
          </p:cNvPr>
          <p:cNvSpPr>
            <a:spLocks noGrp="1"/>
          </p:cNvSpPr>
          <p:nvPr>
            <p:ph type="body" sz="quarter" idx="12" hasCustomPrompt="1"/>
          </p:nvPr>
        </p:nvSpPr>
        <p:spPr>
          <a:xfrm>
            <a:off x="5208587" y="2862410"/>
            <a:ext cx="17014825" cy="646331"/>
          </a:xfrm>
          <a:prstGeom prst="rect">
            <a:avLst/>
          </a:prstGeom>
        </p:spPr>
        <p:txBody>
          <a:bodyPr>
            <a:spAutoFit/>
          </a:bodyPr>
          <a:lstStyle>
            <a:lvl1pPr marL="0" indent="0" algn="ctr">
              <a:buNone/>
              <a:defRPr sz="3600" b="1">
                <a:solidFill>
                  <a:schemeClr val="bg1"/>
                </a:solidFill>
                <a:latin typeface="+mj-lt"/>
              </a:defRPr>
            </a:lvl1pPr>
          </a:lstStyle>
          <a:p>
            <a:pPr lvl="0"/>
            <a:r>
              <a:rPr lang="en-US" dirty="0"/>
              <a:t>List of affiliated programs, institutions, organizations, schools, etc.</a:t>
            </a:r>
          </a:p>
        </p:txBody>
      </p:sp>
      <p:sp>
        <p:nvSpPr>
          <p:cNvPr id="10" name="Text Placeholder 9">
            <a:extLst>
              <a:ext uri="{FF2B5EF4-FFF2-40B4-BE49-F238E27FC236}">
                <a16:creationId xmlns:a16="http://schemas.microsoft.com/office/drawing/2014/main" id="{E32BE725-2B97-844E-88FD-4E4165E6F912}"/>
              </a:ext>
            </a:extLst>
          </p:cNvPr>
          <p:cNvSpPr>
            <a:spLocks noGrp="1"/>
          </p:cNvSpPr>
          <p:nvPr>
            <p:ph type="body" sz="quarter" idx="15" hasCustomPrompt="1"/>
          </p:nvPr>
        </p:nvSpPr>
        <p:spPr>
          <a:xfrm>
            <a:off x="457200" y="5518316"/>
            <a:ext cx="13030200" cy="584775"/>
          </a:xfrm>
          <a:prstGeom prst="rect">
            <a:avLst/>
          </a:prstGeom>
        </p:spPr>
        <p:txBody>
          <a:bodyPr wrap="square">
            <a:spAutoFit/>
          </a:bodyPr>
          <a:lstStyle>
            <a:lvl1pPr marL="0" indent="0" algn="ctr">
              <a:buNone/>
              <a:defRPr lang="en-US" sz="3200" b="1" dirty="0">
                <a:solidFill>
                  <a:schemeClr val="accent1">
                    <a:lumMod val="50000"/>
                  </a:schemeClr>
                </a:solidFill>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14" name="Text Placeholder 13">
            <a:extLst>
              <a:ext uri="{FF2B5EF4-FFF2-40B4-BE49-F238E27FC236}">
                <a16:creationId xmlns:a16="http://schemas.microsoft.com/office/drawing/2014/main" id="{75ED2D36-7F24-8C40-BC3C-6B9E673BF836}"/>
              </a:ext>
            </a:extLst>
          </p:cNvPr>
          <p:cNvSpPr>
            <a:spLocks noGrp="1"/>
          </p:cNvSpPr>
          <p:nvPr>
            <p:ph type="body" sz="quarter" idx="16" hasCustomPrompt="1"/>
          </p:nvPr>
        </p:nvSpPr>
        <p:spPr>
          <a:xfrm>
            <a:off x="457200" y="6208215"/>
            <a:ext cx="13030200" cy="2597634"/>
          </a:xfrm>
          <a:prstGeom prst="rect">
            <a:avLst/>
          </a:prstGeom>
        </p:spPr>
        <p:txBody>
          <a:bodyPr lIns="365760" tIns="365760" rIns="365760" bIns="365760">
            <a:spAutoFit/>
          </a:bodyPr>
          <a:lstStyle>
            <a:lvl1pPr marL="0" indent="0">
              <a:buNone/>
              <a:tabLst/>
              <a:defRPr lang="en-US" sz="3200" dirty="0"/>
            </a:lvl1pPr>
            <a:lvl2pPr marL="461963" indent="-231775">
              <a:tabLst/>
              <a:defRPr lang="en-US" sz="2800" dirty="0"/>
            </a:lvl2pPr>
            <a:lvl3pPr marL="461963" indent="-231775">
              <a:tabLst/>
              <a:defRPr lang="en-US" sz="1800" dirty="0"/>
            </a:lvl3pPr>
            <a:lvl4pPr marL="461963" indent="-231775">
              <a:tabLst/>
              <a:defRPr lang="en-US" sz="1400" dirty="0"/>
            </a:lvl4pPr>
            <a:lvl5pPr marL="461963" indent="-231775">
              <a:tabLst/>
              <a:defRPr lang="en-US" sz="14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412F29B3-6819-5A42-A56F-78CEFC360B13}"/>
              </a:ext>
            </a:extLst>
          </p:cNvPr>
          <p:cNvSpPr>
            <a:spLocks noGrp="1"/>
          </p:cNvSpPr>
          <p:nvPr>
            <p:ph type="body" sz="quarter" idx="17" hasCustomPrompt="1"/>
          </p:nvPr>
        </p:nvSpPr>
        <p:spPr>
          <a:xfrm>
            <a:off x="457200" y="11717430"/>
            <a:ext cx="13030200" cy="584775"/>
          </a:xfrm>
          <a:prstGeom prst="rect">
            <a:avLst/>
          </a:prstGeom>
        </p:spPr>
        <p:txBody>
          <a:bodyPr wrap="square">
            <a:spAutoFit/>
          </a:bodyPr>
          <a:lstStyle>
            <a:lvl1pPr marL="0" indent="0" algn="ctr">
              <a:buNone/>
              <a:defRPr lang="en-US" sz="3200" b="1" dirty="0">
                <a:solidFill>
                  <a:schemeClr val="accent1">
                    <a:lumMod val="50000"/>
                  </a:schemeClr>
                </a:solidFill>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16" name="Text Placeholder 9">
            <a:extLst>
              <a:ext uri="{FF2B5EF4-FFF2-40B4-BE49-F238E27FC236}">
                <a16:creationId xmlns:a16="http://schemas.microsoft.com/office/drawing/2014/main" id="{EAACC955-CFBF-524E-B8CA-1CE167CC3B9E}"/>
              </a:ext>
            </a:extLst>
          </p:cNvPr>
          <p:cNvSpPr>
            <a:spLocks noGrp="1"/>
          </p:cNvSpPr>
          <p:nvPr>
            <p:ph type="body" sz="quarter" idx="18" hasCustomPrompt="1"/>
          </p:nvPr>
        </p:nvSpPr>
        <p:spPr>
          <a:xfrm>
            <a:off x="457200" y="23127685"/>
            <a:ext cx="13030200" cy="584775"/>
          </a:xfrm>
          <a:prstGeom prst="rect">
            <a:avLst/>
          </a:prstGeom>
        </p:spPr>
        <p:txBody>
          <a:bodyPr wrap="square">
            <a:spAutoFit/>
          </a:bodyPr>
          <a:lstStyle>
            <a:lvl1pPr marL="0" indent="0" algn="ctr">
              <a:buNone/>
              <a:defRPr lang="en-US" sz="3200" b="1" dirty="0">
                <a:solidFill>
                  <a:schemeClr val="accent1">
                    <a:lumMod val="50000"/>
                  </a:schemeClr>
                </a:solidFill>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17" name="Text Placeholder 9">
            <a:extLst>
              <a:ext uri="{FF2B5EF4-FFF2-40B4-BE49-F238E27FC236}">
                <a16:creationId xmlns:a16="http://schemas.microsoft.com/office/drawing/2014/main" id="{807ADA94-FEF8-5B4A-8F57-A832B58444A3}"/>
              </a:ext>
            </a:extLst>
          </p:cNvPr>
          <p:cNvSpPr>
            <a:spLocks noGrp="1"/>
          </p:cNvSpPr>
          <p:nvPr>
            <p:ph type="body" sz="quarter" idx="19" hasCustomPrompt="1"/>
          </p:nvPr>
        </p:nvSpPr>
        <p:spPr>
          <a:xfrm>
            <a:off x="13944602" y="5518316"/>
            <a:ext cx="13030200" cy="584775"/>
          </a:xfrm>
          <a:prstGeom prst="rect">
            <a:avLst/>
          </a:prstGeom>
        </p:spPr>
        <p:txBody>
          <a:bodyPr wrap="square">
            <a:spAutoFit/>
          </a:bodyPr>
          <a:lstStyle>
            <a:lvl1pPr marL="0" indent="0" algn="ctr">
              <a:buNone/>
              <a:defRPr lang="en-US" sz="3200" b="1" dirty="0">
                <a:solidFill>
                  <a:schemeClr val="accent1">
                    <a:lumMod val="50000"/>
                  </a:schemeClr>
                </a:solidFill>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18" name="Text Placeholder 9">
            <a:extLst>
              <a:ext uri="{FF2B5EF4-FFF2-40B4-BE49-F238E27FC236}">
                <a16:creationId xmlns:a16="http://schemas.microsoft.com/office/drawing/2014/main" id="{7745642A-9D51-2C4F-97D8-A1576482F1A0}"/>
              </a:ext>
            </a:extLst>
          </p:cNvPr>
          <p:cNvSpPr>
            <a:spLocks noGrp="1"/>
          </p:cNvSpPr>
          <p:nvPr>
            <p:ph type="body" sz="quarter" idx="20" hasCustomPrompt="1"/>
          </p:nvPr>
        </p:nvSpPr>
        <p:spPr>
          <a:xfrm>
            <a:off x="13944600" y="16315561"/>
            <a:ext cx="13030200" cy="584775"/>
          </a:xfrm>
          <a:prstGeom prst="rect">
            <a:avLst/>
          </a:prstGeom>
        </p:spPr>
        <p:txBody>
          <a:bodyPr wrap="square">
            <a:spAutoFit/>
          </a:bodyPr>
          <a:lstStyle>
            <a:lvl1pPr marL="0" indent="0" algn="ctr">
              <a:buNone/>
              <a:defRPr lang="en-US" sz="3200" b="1" dirty="0">
                <a:solidFill>
                  <a:schemeClr val="accent1">
                    <a:lumMod val="50000"/>
                  </a:schemeClr>
                </a:solidFill>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9" name="Text Placeholder 9">
            <a:extLst>
              <a:ext uri="{FF2B5EF4-FFF2-40B4-BE49-F238E27FC236}">
                <a16:creationId xmlns:a16="http://schemas.microsoft.com/office/drawing/2014/main" id="{CE3A122A-771D-8D4A-A2B2-373781A97253}"/>
              </a:ext>
            </a:extLst>
          </p:cNvPr>
          <p:cNvSpPr>
            <a:spLocks noGrp="1"/>
          </p:cNvSpPr>
          <p:nvPr>
            <p:ph type="body" sz="quarter" idx="21" hasCustomPrompt="1"/>
          </p:nvPr>
        </p:nvSpPr>
        <p:spPr>
          <a:xfrm>
            <a:off x="13944600" y="25831129"/>
            <a:ext cx="13030200" cy="584775"/>
          </a:xfrm>
          <a:prstGeom prst="rect">
            <a:avLst/>
          </a:prstGeom>
        </p:spPr>
        <p:txBody>
          <a:bodyPr wrap="square">
            <a:spAutoFit/>
          </a:bodyPr>
          <a:lstStyle>
            <a:lvl1pPr marL="0" indent="0" algn="ctr">
              <a:buNone/>
              <a:defRPr lang="en-US" sz="3200" b="1" dirty="0">
                <a:solidFill>
                  <a:schemeClr val="accent1">
                    <a:lumMod val="50000"/>
                  </a:schemeClr>
                </a:solidFill>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20" name="Text Placeholder 9">
            <a:extLst>
              <a:ext uri="{FF2B5EF4-FFF2-40B4-BE49-F238E27FC236}">
                <a16:creationId xmlns:a16="http://schemas.microsoft.com/office/drawing/2014/main" id="{92BDBAB1-255B-A540-B3FA-CE91CB7FB496}"/>
              </a:ext>
            </a:extLst>
          </p:cNvPr>
          <p:cNvSpPr>
            <a:spLocks noGrp="1"/>
          </p:cNvSpPr>
          <p:nvPr>
            <p:ph type="body" sz="quarter" idx="22" hasCustomPrompt="1"/>
          </p:nvPr>
        </p:nvSpPr>
        <p:spPr>
          <a:xfrm>
            <a:off x="13944600" y="31671730"/>
            <a:ext cx="13030200" cy="584775"/>
          </a:xfrm>
          <a:prstGeom prst="rect">
            <a:avLst/>
          </a:prstGeom>
        </p:spPr>
        <p:txBody>
          <a:bodyPr wrap="square">
            <a:spAutoFit/>
          </a:bodyPr>
          <a:lstStyle>
            <a:lvl1pPr marL="0" indent="0" algn="ctr">
              <a:buNone/>
              <a:defRPr lang="en-US" sz="3200" b="1" dirty="0">
                <a:solidFill>
                  <a:schemeClr val="accent1">
                    <a:lumMod val="50000"/>
                  </a:schemeClr>
                </a:solidFill>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21" name="Text Placeholder 13">
            <a:extLst>
              <a:ext uri="{FF2B5EF4-FFF2-40B4-BE49-F238E27FC236}">
                <a16:creationId xmlns:a16="http://schemas.microsoft.com/office/drawing/2014/main" id="{B8E089F3-64B2-3144-83A3-415FDAFB421C}"/>
              </a:ext>
            </a:extLst>
          </p:cNvPr>
          <p:cNvSpPr>
            <a:spLocks noGrp="1"/>
          </p:cNvSpPr>
          <p:nvPr>
            <p:ph type="body" sz="quarter" idx="23" hasCustomPrompt="1"/>
          </p:nvPr>
        </p:nvSpPr>
        <p:spPr>
          <a:xfrm>
            <a:off x="457200" y="12476235"/>
            <a:ext cx="13030200" cy="2597634"/>
          </a:xfrm>
          <a:prstGeom prst="rect">
            <a:avLst/>
          </a:prstGeom>
        </p:spPr>
        <p:txBody>
          <a:bodyPr lIns="365760" tIns="365760" rIns="365760" bIns="365760">
            <a:spAutoFit/>
          </a:bodyPr>
          <a:lstStyle>
            <a:lvl1pPr marL="0" indent="0">
              <a:buNone/>
              <a:tabLst/>
              <a:defRPr lang="en-US" sz="3200" dirty="0"/>
            </a:lvl1pPr>
            <a:lvl2pPr marL="461963" indent="-231775">
              <a:tabLst/>
              <a:defRPr lang="en-US" sz="2800" dirty="0"/>
            </a:lvl2pPr>
            <a:lvl3pPr marL="461963" indent="-231775">
              <a:tabLst/>
              <a:defRPr lang="en-US" sz="1800" dirty="0"/>
            </a:lvl3pPr>
            <a:lvl4pPr marL="461963" indent="-231775">
              <a:tabLst/>
              <a:defRPr lang="en-US" sz="1400" dirty="0"/>
            </a:lvl4pPr>
            <a:lvl5pPr marL="461963" indent="-231775">
              <a:tabLst/>
              <a:defRPr lang="en-US" sz="14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3">
            <a:extLst>
              <a:ext uri="{FF2B5EF4-FFF2-40B4-BE49-F238E27FC236}">
                <a16:creationId xmlns:a16="http://schemas.microsoft.com/office/drawing/2014/main" id="{CC406741-A225-1344-BDC1-82DF4F05604A}"/>
              </a:ext>
            </a:extLst>
          </p:cNvPr>
          <p:cNvSpPr>
            <a:spLocks noGrp="1"/>
          </p:cNvSpPr>
          <p:nvPr>
            <p:ph type="body" sz="quarter" idx="24" hasCustomPrompt="1"/>
          </p:nvPr>
        </p:nvSpPr>
        <p:spPr>
          <a:xfrm>
            <a:off x="457200" y="23809690"/>
            <a:ext cx="13030200" cy="2597634"/>
          </a:xfrm>
          <a:prstGeom prst="rect">
            <a:avLst/>
          </a:prstGeom>
        </p:spPr>
        <p:txBody>
          <a:bodyPr lIns="365760" tIns="365760" rIns="365760" bIns="365760">
            <a:spAutoFit/>
          </a:bodyPr>
          <a:lstStyle>
            <a:lvl1pPr marL="0" indent="0">
              <a:buNone/>
              <a:tabLst/>
              <a:defRPr lang="en-US" sz="3200" dirty="0"/>
            </a:lvl1pPr>
            <a:lvl2pPr marL="461963" indent="-231775">
              <a:tabLst/>
              <a:defRPr lang="en-US" sz="2800" dirty="0"/>
            </a:lvl2pPr>
            <a:lvl3pPr marL="461963" indent="-231775">
              <a:tabLst/>
              <a:defRPr lang="en-US" sz="1800" dirty="0"/>
            </a:lvl3pPr>
            <a:lvl4pPr marL="461963" indent="-231775">
              <a:tabLst/>
              <a:defRPr lang="en-US" sz="1400" dirty="0"/>
            </a:lvl4pPr>
            <a:lvl5pPr marL="461963" indent="-231775">
              <a:tabLst/>
              <a:defRPr lang="en-US" sz="14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3">
            <a:extLst>
              <a:ext uri="{FF2B5EF4-FFF2-40B4-BE49-F238E27FC236}">
                <a16:creationId xmlns:a16="http://schemas.microsoft.com/office/drawing/2014/main" id="{4EF08798-45E6-AE42-8300-18134647E701}"/>
              </a:ext>
            </a:extLst>
          </p:cNvPr>
          <p:cNvSpPr>
            <a:spLocks noGrp="1"/>
          </p:cNvSpPr>
          <p:nvPr>
            <p:ph type="body" sz="quarter" idx="25" hasCustomPrompt="1"/>
          </p:nvPr>
        </p:nvSpPr>
        <p:spPr>
          <a:xfrm>
            <a:off x="13944600" y="6208214"/>
            <a:ext cx="13030200" cy="2597634"/>
          </a:xfrm>
          <a:prstGeom prst="rect">
            <a:avLst/>
          </a:prstGeom>
        </p:spPr>
        <p:txBody>
          <a:bodyPr lIns="365760" tIns="365760" rIns="365760" bIns="365760">
            <a:spAutoFit/>
          </a:bodyPr>
          <a:lstStyle>
            <a:lvl1pPr marL="0" indent="0">
              <a:buNone/>
              <a:tabLst/>
              <a:defRPr lang="en-US" sz="3200" dirty="0"/>
            </a:lvl1pPr>
            <a:lvl2pPr marL="461963" indent="-231775">
              <a:tabLst/>
              <a:defRPr lang="en-US" sz="2800" dirty="0"/>
            </a:lvl2pPr>
            <a:lvl3pPr marL="461963" indent="-231775">
              <a:tabLst/>
              <a:defRPr lang="en-US" sz="1800" dirty="0"/>
            </a:lvl3pPr>
            <a:lvl4pPr marL="461963" indent="-231775">
              <a:tabLst/>
              <a:defRPr lang="en-US" sz="1400" dirty="0"/>
            </a:lvl4pPr>
            <a:lvl5pPr marL="461963" indent="-231775">
              <a:tabLst/>
              <a:defRPr lang="en-US" sz="14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3">
            <a:extLst>
              <a:ext uri="{FF2B5EF4-FFF2-40B4-BE49-F238E27FC236}">
                <a16:creationId xmlns:a16="http://schemas.microsoft.com/office/drawing/2014/main" id="{B9578A48-473D-A84F-9083-4579308F450A}"/>
              </a:ext>
            </a:extLst>
          </p:cNvPr>
          <p:cNvSpPr>
            <a:spLocks noGrp="1"/>
          </p:cNvSpPr>
          <p:nvPr>
            <p:ph type="body" sz="quarter" idx="26" hasCustomPrompt="1"/>
          </p:nvPr>
        </p:nvSpPr>
        <p:spPr>
          <a:xfrm>
            <a:off x="13944600" y="16917910"/>
            <a:ext cx="13030200" cy="2597634"/>
          </a:xfrm>
          <a:prstGeom prst="rect">
            <a:avLst/>
          </a:prstGeom>
        </p:spPr>
        <p:txBody>
          <a:bodyPr lIns="365760" tIns="365760" rIns="365760" bIns="365760">
            <a:spAutoFit/>
          </a:bodyPr>
          <a:lstStyle>
            <a:lvl1pPr marL="0" indent="0">
              <a:buNone/>
              <a:tabLst/>
              <a:defRPr lang="en-US" sz="3200" dirty="0"/>
            </a:lvl1pPr>
            <a:lvl2pPr marL="461963" indent="-231775">
              <a:tabLst/>
              <a:defRPr lang="en-US" sz="2800" dirty="0"/>
            </a:lvl2pPr>
            <a:lvl3pPr marL="461963" indent="-231775">
              <a:tabLst/>
              <a:defRPr lang="en-US" sz="1800" dirty="0"/>
            </a:lvl3pPr>
            <a:lvl4pPr marL="461963" indent="-231775">
              <a:tabLst/>
              <a:defRPr lang="en-US" sz="1400" dirty="0"/>
            </a:lvl4pPr>
            <a:lvl5pPr marL="461963" indent="-231775">
              <a:tabLst/>
              <a:defRPr lang="en-US" sz="14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3">
            <a:extLst>
              <a:ext uri="{FF2B5EF4-FFF2-40B4-BE49-F238E27FC236}">
                <a16:creationId xmlns:a16="http://schemas.microsoft.com/office/drawing/2014/main" id="{C848A042-0CCA-7D44-A21D-7F3C347D0956}"/>
              </a:ext>
            </a:extLst>
          </p:cNvPr>
          <p:cNvSpPr>
            <a:spLocks noGrp="1"/>
          </p:cNvSpPr>
          <p:nvPr>
            <p:ph type="body" sz="quarter" idx="27" hasCustomPrompt="1"/>
          </p:nvPr>
        </p:nvSpPr>
        <p:spPr>
          <a:xfrm>
            <a:off x="13944600" y="26415904"/>
            <a:ext cx="13030200" cy="2597634"/>
          </a:xfrm>
          <a:prstGeom prst="rect">
            <a:avLst/>
          </a:prstGeom>
        </p:spPr>
        <p:txBody>
          <a:bodyPr lIns="365760" tIns="365760" rIns="365760" bIns="365760">
            <a:spAutoFit/>
          </a:bodyPr>
          <a:lstStyle>
            <a:lvl1pPr marL="0" indent="0">
              <a:buNone/>
              <a:tabLst/>
              <a:defRPr lang="en-US" sz="3200" dirty="0"/>
            </a:lvl1pPr>
            <a:lvl2pPr marL="461963" indent="-231775">
              <a:tabLst/>
              <a:defRPr lang="en-US" sz="2800" dirty="0"/>
            </a:lvl2pPr>
            <a:lvl3pPr marL="461963" indent="-231775">
              <a:tabLst/>
              <a:defRPr lang="en-US" sz="1800" dirty="0"/>
            </a:lvl3pPr>
            <a:lvl4pPr marL="461963" indent="-231775">
              <a:tabLst/>
              <a:defRPr lang="en-US" sz="1400" dirty="0"/>
            </a:lvl4pPr>
            <a:lvl5pPr marL="461963" indent="-231775">
              <a:tabLst/>
              <a:defRPr lang="en-US" sz="14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3">
            <a:extLst>
              <a:ext uri="{FF2B5EF4-FFF2-40B4-BE49-F238E27FC236}">
                <a16:creationId xmlns:a16="http://schemas.microsoft.com/office/drawing/2014/main" id="{6EF5F2E5-2B8E-404F-A760-C5C4F9339EBF}"/>
              </a:ext>
            </a:extLst>
          </p:cNvPr>
          <p:cNvSpPr>
            <a:spLocks noGrp="1"/>
          </p:cNvSpPr>
          <p:nvPr>
            <p:ph type="body" sz="quarter" idx="28" hasCustomPrompt="1"/>
          </p:nvPr>
        </p:nvSpPr>
        <p:spPr>
          <a:xfrm>
            <a:off x="13944807" y="32256505"/>
            <a:ext cx="13030200" cy="2597634"/>
          </a:xfrm>
          <a:prstGeom prst="rect">
            <a:avLst/>
          </a:prstGeom>
        </p:spPr>
        <p:txBody>
          <a:bodyPr lIns="365760" tIns="365760" rIns="365760" bIns="365760">
            <a:spAutoFit/>
          </a:bodyPr>
          <a:lstStyle>
            <a:lvl1pPr marL="0" indent="0">
              <a:buNone/>
              <a:tabLst/>
              <a:defRPr lang="en-US" sz="3200" dirty="0"/>
            </a:lvl1pPr>
            <a:lvl2pPr marL="461963" indent="-231775">
              <a:tabLst/>
              <a:defRPr lang="en-US" sz="2800" dirty="0"/>
            </a:lvl2pPr>
            <a:lvl3pPr marL="461963" indent="-231775">
              <a:tabLst/>
              <a:defRPr lang="en-US" sz="1800" dirty="0"/>
            </a:lvl3pPr>
            <a:lvl4pPr marL="461963" indent="-231775">
              <a:tabLst/>
              <a:defRPr lang="en-US" sz="1400" dirty="0"/>
            </a:lvl4pPr>
            <a:lvl5pPr marL="461963" indent="-231775">
              <a:tabLst/>
              <a:defRPr lang="en-US" sz="14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288" userDrawn="1">
          <p15:clr>
            <a:srgbClr val="FBAE40"/>
          </p15:clr>
        </p15:guide>
        <p15:guide id="3" pos="8496" userDrawn="1">
          <p15:clr>
            <a:srgbClr val="FBAE40"/>
          </p15:clr>
        </p15:guide>
        <p15:guide id="4" pos="8784" userDrawn="1">
          <p15:clr>
            <a:srgbClr val="FBAE40"/>
          </p15:clr>
        </p15:guide>
        <p15:guide id="5" pos="16992" userDrawn="1">
          <p15:clr>
            <a:srgbClr val="FBAE40"/>
          </p15:clr>
        </p15:guide>
        <p15:guide id="6" orient="horz" pos="22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10353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5664"/>
            <a:ext cx="27432000" cy="4635849"/>
          </a:xfrm>
          <a:prstGeom prst="rect">
            <a:avLst/>
          </a:prstGeom>
          <a:solidFill>
            <a:schemeClr val="accent1"/>
          </a:solidFill>
          <a:ln w="9525">
            <a:noFill/>
            <a:miter lim="800000"/>
            <a:headEnd/>
            <a:tailEnd/>
          </a:ln>
          <a:effectLst/>
        </p:spPr>
        <p:txBody>
          <a:bodyPr wrap="none" lIns="101596" tIns="50798" rIns="101596" bIns="50798" anchor="ctr"/>
          <a:lstStyle/>
          <a:p>
            <a:pPr>
              <a:defRPr/>
            </a:pPr>
            <a:endParaRPr lang="en-US" sz="5460"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816305" y="35906366"/>
            <a:ext cx="3238860" cy="379440"/>
          </a:xfrm>
          <a:prstGeom prst="rect">
            <a:avLst/>
          </a:prstGeom>
          <a:noFill/>
          <a:ln w="9525">
            <a:noFill/>
            <a:miter lim="800000"/>
            <a:headEnd/>
            <a:tailEnd/>
          </a:ln>
          <a:effectLst/>
        </p:spPr>
        <p:txBody>
          <a:bodyPr wrap="square" lIns="101404" tIns="50693" rIns="101404" bIns="50693">
            <a:spAutoFit/>
          </a:bodyPr>
          <a:lstStyle/>
          <a:p>
            <a:pPr eaLnBrk="0" hangingPunct="0">
              <a:lnSpc>
                <a:spcPct val="65000"/>
              </a:lnSpc>
              <a:spcBef>
                <a:spcPct val="50000"/>
              </a:spcBef>
              <a:defRPr/>
            </a:pPr>
            <a:r>
              <a:rPr lang="en-US" sz="556"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222"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673803"/>
            <a:ext cx="2743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457200" y="5128592"/>
            <a:ext cx="13030200" cy="303584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0"/>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3944600" y="5128592"/>
            <a:ext cx="13030200" cy="30358423"/>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0"/>
          </a:p>
        </p:txBody>
      </p:sp>
      <p:graphicFrame>
        <p:nvGraphicFramePr>
          <p:cNvPr id="8" name="Table 7">
            <a:extLst>
              <a:ext uri="{FF2B5EF4-FFF2-40B4-BE49-F238E27FC236}">
                <a16:creationId xmlns:a16="http://schemas.microsoft.com/office/drawing/2014/main" id="{7C454AB4-8182-784F-9BE2-F63BACEB383B}"/>
              </a:ext>
            </a:extLst>
          </p:cNvPr>
          <p:cNvGraphicFramePr>
            <a:graphicFrameLocks noGrp="1"/>
          </p:cNvGraphicFramePr>
          <p:nvPr userDrawn="1">
            <p:extLst>
              <p:ext uri="{D42A27DB-BD31-4B8C-83A1-F6EECF244321}">
                <p14:modId xmlns:p14="http://schemas.microsoft.com/office/powerpoint/2010/main" val="588954266"/>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3"/>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478E99FF-6CDE-7143-9A15-06CB99D5620E}"/>
              </a:ext>
            </a:extLst>
          </p:cNvPr>
          <p:cNvGraphicFramePr>
            <a:graphicFrameLocks noGrp="1"/>
          </p:cNvGraphicFramePr>
          <p:nvPr userDrawn="1">
            <p:extLst>
              <p:ext uri="{D42A27DB-BD31-4B8C-83A1-F6EECF244321}">
                <p14:modId xmlns:p14="http://schemas.microsoft.com/office/powerpoint/2010/main" val="1375786526"/>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876507" rtl="0" eaLnBrk="1" latinLnBrk="0" hangingPunct="1">
        <a:spcBef>
          <a:spcPct val="0"/>
        </a:spcBef>
        <a:buNone/>
        <a:defRPr sz="9778" kern="1200">
          <a:solidFill>
            <a:schemeClr val="bg1"/>
          </a:solidFill>
          <a:latin typeface="Trebuchet MS" pitchFamily="34" charset="0"/>
          <a:ea typeface="+mj-ea"/>
          <a:cs typeface="+mj-cs"/>
        </a:defRPr>
      </a:lvl1pPr>
    </p:titleStyle>
    <p:bodyStyle>
      <a:lvl1pPr marL="846658" indent="-846658" algn="l" defTabSz="4876507" rtl="0" eaLnBrk="1" latinLnBrk="0" hangingPunct="1">
        <a:spcBef>
          <a:spcPct val="20000"/>
        </a:spcBef>
        <a:buFont typeface="Arial" pitchFamily="34" charset="0"/>
        <a:buChar char="•"/>
        <a:tabLst/>
        <a:defRPr sz="5333" kern="1200">
          <a:solidFill>
            <a:schemeClr val="tx1"/>
          </a:solidFill>
          <a:latin typeface="+mn-lt"/>
          <a:ea typeface="+mn-ea"/>
          <a:cs typeface="+mn-cs"/>
        </a:defRPr>
      </a:lvl1pPr>
      <a:lvl2pPr marL="846658" indent="-846658" algn="l" defTabSz="4876507" rtl="0" eaLnBrk="1" latinLnBrk="0" hangingPunct="1">
        <a:spcBef>
          <a:spcPct val="20000"/>
        </a:spcBef>
        <a:buFont typeface="Arial" pitchFamily="34" charset="0"/>
        <a:buChar char="–"/>
        <a:tabLst/>
        <a:defRPr sz="4444" kern="1200">
          <a:solidFill>
            <a:schemeClr val="tx1"/>
          </a:solidFill>
          <a:latin typeface="+mn-lt"/>
          <a:ea typeface="+mn-ea"/>
          <a:cs typeface="+mn-cs"/>
        </a:defRPr>
      </a:lvl2pPr>
      <a:lvl3pPr marL="846658" indent="-846658" algn="l" defTabSz="4876507" rtl="0" eaLnBrk="1" latinLnBrk="0" hangingPunct="1">
        <a:spcBef>
          <a:spcPct val="20000"/>
        </a:spcBef>
        <a:buFont typeface="Arial" pitchFamily="34" charset="0"/>
        <a:buChar char="•"/>
        <a:tabLst/>
        <a:defRPr sz="3556" kern="1200">
          <a:solidFill>
            <a:schemeClr val="tx1"/>
          </a:solidFill>
          <a:latin typeface="+mn-lt"/>
          <a:ea typeface="+mn-ea"/>
          <a:cs typeface="+mn-cs"/>
        </a:defRPr>
      </a:lvl3pPr>
      <a:lvl4pPr marL="846658" indent="-846658" algn="l" defTabSz="4876507" rtl="0" eaLnBrk="1" latinLnBrk="0" hangingPunct="1">
        <a:spcBef>
          <a:spcPct val="20000"/>
        </a:spcBef>
        <a:buFont typeface="Arial" pitchFamily="34" charset="0"/>
        <a:buChar char="–"/>
        <a:tabLst/>
        <a:defRPr sz="2667" kern="1200">
          <a:solidFill>
            <a:schemeClr val="tx1"/>
          </a:solidFill>
          <a:latin typeface="+mn-lt"/>
          <a:ea typeface="+mn-ea"/>
          <a:cs typeface="+mn-cs"/>
        </a:defRPr>
      </a:lvl4pPr>
      <a:lvl5pPr marL="846658" indent="-846658" algn="l" defTabSz="4876507" rtl="0" eaLnBrk="1" latinLnBrk="0" hangingPunct="1">
        <a:spcBef>
          <a:spcPct val="20000"/>
        </a:spcBef>
        <a:buFont typeface="Arial" pitchFamily="34" charset="0"/>
        <a:buChar char="»"/>
        <a:tabLst/>
        <a:defRPr sz="2667" kern="1200">
          <a:solidFill>
            <a:schemeClr val="tx1"/>
          </a:solidFill>
          <a:latin typeface="+mn-lt"/>
          <a:ea typeface="+mn-ea"/>
          <a:cs typeface="+mn-cs"/>
        </a:defRPr>
      </a:lvl5pPr>
      <a:lvl6pPr marL="13410397" indent="-1219128" algn="l" defTabSz="4876507" rtl="0" eaLnBrk="1" latinLnBrk="0" hangingPunct="1">
        <a:spcBef>
          <a:spcPct val="20000"/>
        </a:spcBef>
        <a:buFont typeface="Arial" pitchFamily="34" charset="0"/>
        <a:buChar char="•"/>
        <a:defRPr sz="10667" kern="1200">
          <a:solidFill>
            <a:schemeClr val="tx1"/>
          </a:solidFill>
          <a:latin typeface="+mn-lt"/>
          <a:ea typeface="+mn-ea"/>
          <a:cs typeface="+mn-cs"/>
        </a:defRPr>
      </a:lvl6pPr>
      <a:lvl7pPr marL="15848648" indent="-1219128" algn="l" defTabSz="4876507" rtl="0" eaLnBrk="1" latinLnBrk="0" hangingPunct="1">
        <a:spcBef>
          <a:spcPct val="20000"/>
        </a:spcBef>
        <a:buFont typeface="Arial" pitchFamily="34" charset="0"/>
        <a:buChar char="•"/>
        <a:defRPr sz="10667" kern="1200">
          <a:solidFill>
            <a:schemeClr val="tx1"/>
          </a:solidFill>
          <a:latin typeface="+mn-lt"/>
          <a:ea typeface="+mn-ea"/>
          <a:cs typeface="+mn-cs"/>
        </a:defRPr>
      </a:lvl7pPr>
      <a:lvl8pPr marL="18286904" indent="-1219128" algn="l" defTabSz="4876507" rtl="0" eaLnBrk="1" latinLnBrk="0" hangingPunct="1">
        <a:spcBef>
          <a:spcPct val="20000"/>
        </a:spcBef>
        <a:buFont typeface="Arial" pitchFamily="34" charset="0"/>
        <a:buChar char="•"/>
        <a:defRPr sz="10667" kern="1200">
          <a:solidFill>
            <a:schemeClr val="tx1"/>
          </a:solidFill>
          <a:latin typeface="+mn-lt"/>
          <a:ea typeface="+mn-ea"/>
          <a:cs typeface="+mn-cs"/>
        </a:defRPr>
      </a:lvl8pPr>
      <a:lvl9pPr marL="20725157" indent="-1219128" algn="l" defTabSz="4876507" rtl="0" eaLnBrk="1" latinLnBrk="0" hangingPunct="1">
        <a:spcBef>
          <a:spcPct val="20000"/>
        </a:spcBef>
        <a:buFont typeface="Arial" pitchFamily="34" charset="0"/>
        <a:buChar char="•"/>
        <a:defRPr sz="10667" kern="1200">
          <a:solidFill>
            <a:schemeClr val="tx1"/>
          </a:solidFill>
          <a:latin typeface="+mn-lt"/>
          <a:ea typeface="+mn-ea"/>
          <a:cs typeface="+mn-cs"/>
        </a:defRPr>
      </a:lvl9pPr>
    </p:bodyStyle>
    <p:otherStyle>
      <a:defPPr>
        <a:defRPr lang="en-US"/>
      </a:defPPr>
      <a:lvl1pPr marL="0" algn="l" defTabSz="4876507" rtl="0" eaLnBrk="1" latinLnBrk="0" hangingPunct="1">
        <a:defRPr sz="9555" kern="1200">
          <a:solidFill>
            <a:schemeClr val="tx1"/>
          </a:solidFill>
          <a:latin typeface="+mn-lt"/>
          <a:ea typeface="+mn-ea"/>
          <a:cs typeface="+mn-cs"/>
        </a:defRPr>
      </a:lvl1pPr>
      <a:lvl2pPr marL="2438256" algn="l" defTabSz="4876507" rtl="0" eaLnBrk="1" latinLnBrk="0" hangingPunct="1">
        <a:defRPr sz="9555" kern="1200">
          <a:solidFill>
            <a:schemeClr val="tx1"/>
          </a:solidFill>
          <a:latin typeface="+mn-lt"/>
          <a:ea typeface="+mn-ea"/>
          <a:cs typeface="+mn-cs"/>
        </a:defRPr>
      </a:lvl2pPr>
      <a:lvl3pPr marL="4876507" algn="l" defTabSz="4876507" rtl="0" eaLnBrk="1" latinLnBrk="0" hangingPunct="1">
        <a:defRPr sz="9555" kern="1200">
          <a:solidFill>
            <a:schemeClr val="tx1"/>
          </a:solidFill>
          <a:latin typeface="+mn-lt"/>
          <a:ea typeface="+mn-ea"/>
          <a:cs typeface="+mn-cs"/>
        </a:defRPr>
      </a:lvl3pPr>
      <a:lvl4pPr marL="7314762" algn="l" defTabSz="4876507" rtl="0" eaLnBrk="1" latinLnBrk="0" hangingPunct="1">
        <a:defRPr sz="9555" kern="1200">
          <a:solidFill>
            <a:schemeClr val="tx1"/>
          </a:solidFill>
          <a:latin typeface="+mn-lt"/>
          <a:ea typeface="+mn-ea"/>
          <a:cs typeface="+mn-cs"/>
        </a:defRPr>
      </a:lvl4pPr>
      <a:lvl5pPr marL="9753016" algn="l" defTabSz="4876507" rtl="0" eaLnBrk="1" latinLnBrk="0" hangingPunct="1">
        <a:defRPr sz="9555" kern="1200">
          <a:solidFill>
            <a:schemeClr val="tx1"/>
          </a:solidFill>
          <a:latin typeface="+mn-lt"/>
          <a:ea typeface="+mn-ea"/>
          <a:cs typeface="+mn-cs"/>
        </a:defRPr>
      </a:lvl5pPr>
      <a:lvl6pPr marL="12191269" algn="l" defTabSz="4876507" rtl="0" eaLnBrk="1" latinLnBrk="0" hangingPunct="1">
        <a:defRPr sz="9555" kern="1200">
          <a:solidFill>
            <a:schemeClr val="tx1"/>
          </a:solidFill>
          <a:latin typeface="+mn-lt"/>
          <a:ea typeface="+mn-ea"/>
          <a:cs typeface="+mn-cs"/>
        </a:defRPr>
      </a:lvl6pPr>
      <a:lvl7pPr marL="14629525" algn="l" defTabSz="4876507" rtl="0" eaLnBrk="1" latinLnBrk="0" hangingPunct="1">
        <a:defRPr sz="9555" kern="1200">
          <a:solidFill>
            <a:schemeClr val="tx1"/>
          </a:solidFill>
          <a:latin typeface="+mn-lt"/>
          <a:ea typeface="+mn-ea"/>
          <a:cs typeface="+mn-cs"/>
        </a:defRPr>
      </a:lvl7pPr>
      <a:lvl8pPr marL="17067776" algn="l" defTabSz="4876507" rtl="0" eaLnBrk="1" latinLnBrk="0" hangingPunct="1">
        <a:defRPr sz="9555" kern="1200">
          <a:solidFill>
            <a:schemeClr val="tx1"/>
          </a:solidFill>
          <a:latin typeface="+mn-lt"/>
          <a:ea typeface="+mn-ea"/>
          <a:cs typeface="+mn-cs"/>
        </a:defRPr>
      </a:lvl8pPr>
      <a:lvl9pPr marL="19506032" algn="l" defTabSz="4876507" rtl="0" eaLnBrk="1" latinLnBrk="0" hangingPunct="1">
        <a:defRPr sz="955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5664"/>
            <a:ext cx="27432000" cy="4635849"/>
          </a:xfrm>
          <a:prstGeom prst="rect">
            <a:avLst/>
          </a:prstGeom>
          <a:solidFill>
            <a:schemeClr val="accent1"/>
          </a:solidFill>
          <a:ln w="9525">
            <a:noFill/>
            <a:miter lim="800000"/>
            <a:headEnd/>
            <a:tailEnd/>
          </a:ln>
          <a:effectLst/>
        </p:spPr>
        <p:txBody>
          <a:bodyPr wrap="none" lIns="101596" tIns="50798" rIns="101596" bIns="50798" anchor="ctr"/>
          <a:lstStyle/>
          <a:p>
            <a:pPr>
              <a:defRPr/>
            </a:pPr>
            <a:endParaRPr lang="en-US" sz="5460"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816305" y="35906366"/>
            <a:ext cx="3238860" cy="379440"/>
          </a:xfrm>
          <a:prstGeom prst="rect">
            <a:avLst/>
          </a:prstGeom>
          <a:noFill/>
          <a:ln w="9525">
            <a:noFill/>
            <a:miter lim="800000"/>
            <a:headEnd/>
            <a:tailEnd/>
          </a:ln>
          <a:effectLst/>
        </p:spPr>
        <p:txBody>
          <a:bodyPr wrap="square" lIns="101404" tIns="50693" rIns="101404" bIns="50693">
            <a:spAutoFit/>
          </a:bodyPr>
          <a:lstStyle/>
          <a:p>
            <a:pPr eaLnBrk="0" hangingPunct="0">
              <a:lnSpc>
                <a:spcPct val="65000"/>
              </a:lnSpc>
              <a:spcBef>
                <a:spcPct val="50000"/>
              </a:spcBef>
              <a:defRPr/>
            </a:pPr>
            <a:r>
              <a:rPr lang="en-US" sz="556"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222"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673803"/>
            <a:ext cx="2743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457200" y="5128592"/>
            <a:ext cx="13030200" cy="30358423"/>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0"/>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3944600" y="5128592"/>
            <a:ext cx="13030200" cy="30358423"/>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0"/>
          </a:p>
        </p:txBody>
      </p:sp>
    </p:spTree>
    <p:extLst>
      <p:ext uri="{BB962C8B-B14F-4D97-AF65-F5344CB8AC3E}">
        <p14:creationId xmlns:p14="http://schemas.microsoft.com/office/powerpoint/2010/main" val="33220696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876507" rtl="0" eaLnBrk="1" latinLnBrk="0" hangingPunct="1">
        <a:spcBef>
          <a:spcPct val="0"/>
        </a:spcBef>
        <a:buNone/>
        <a:defRPr sz="9778" kern="1200">
          <a:solidFill>
            <a:schemeClr val="bg1"/>
          </a:solidFill>
          <a:latin typeface="Trebuchet MS" pitchFamily="34" charset="0"/>
          <a:ea typeface="+mj-ea"/>
          <a:cs typeface="+mj-cs"/>
        </a:defRPr>
      </a:lvl1pPr>
    </p:titleStyle>
    <p:bodyStyle>
      <a:lvl1pPr marL="846658" indent="-846658" algn="l" defTabSz="4876507" rtl="0" eaLnBrk="1" latinLnBrk="0" hangingPunct="1">
        <a:spcBef>
          <a:spcPct val="20000"/>
        </a:spcBef>
        <a:buFont typeface="Arial" pitchFamily="34" charset="0"/>
        <a:buChar char="•"/>
        <a:tabLst/>
        <a:defRPr sz="5333" kern="1200">
          <a:solidFill>
            <a:schemeClr val="tx1"/>
          </a:solidFill>
          <a:latin typeface="+mn-lt"/>
          <a:ea typeface="+mn-ea"/>
          <a:cs typeface="+mn-cs"/>
        </a:defRPr>
      </a:lvl1pPr>
      <a:lvl2pPr marL="846658" indent="-846658" algn="l" defTabSz="4876507" rtl="0" eaLnBrk="1" latinLnBrk="0" hangingPunct="1">
        <a:spcBef>
          <a:spcPct val="20000"/>
        </a:spcBef>
        <a:buFont typeface="Arial" pitchFamily="34" charset="0"/>
        <a:buChar char="–"/>
        <a:tabLst/>
        <a:defRPr sz="4444" kern="1200">
          <a:solidFill>
            <a:schemeClr val="tx1"/>
          </a:solidFill>
          <a:latin typeface="+mn-lt"/>
          <a:ea typeface="+mn-ea"/>
          <a:cs typeface="+mn-cs"/>
        </a:defRPr>
      </a:lvl2pPr>
      <a:lvl3pPr marL="846658" indent="-846658" algn="l" defTabSz="4876507" rtl="0" eaLnBrk="1" latinLnBrk="0" hangingPunct="1">
        <a:spcBef>
          <a:spcPct val="20000"/>
        </a:spcBef>
        <a:buFont typeface="Arial" pitchFamily="34" charset="0"/>
        <a:buChar char="•"/>
        <a:tabLst/>
        <a:defRPr sz="3556" kern="1200">
          <a:solidFill>
            <a:schemeClr val="tx1"/>
          </a:solidFill>
          <a:latin typeface="+mn-lt"/>
          <a:ea typeface="+mn-ea"/>
          <a:cs typeface="+mn-cs"/>
        </a:defRPr>
      </a:lvl3pPr>
      <a:lvl4pPr marL="846658" indent="-846658" algn="l" defTabSz="4876507" rtl="0" eaLnBrk="1" latinLnBrk="0" hangingPunct="1">
        <a:spcBef>
          <a:spcPct val="20000"/>
        </a:spcBef>
        <a:buFont typeface="Arial" pitchFamily="34" charset="0"/>
        <a:buChar char="–"/>
        <a:tabLst/>
        <a:defRPr sz="2667" kern="1200">
          <a:solidFill>
            <a:schemeClr val="tx1"/>
          </a:solidFill>
          <a:latin typeface="+mn-lt"/>
          <a:ea typeface="+mn-ea"/>
          <a:cs typeface="+mn-cs"/>
        </a:defRPr>
      </a:lvl4pPr>
      <a:lvl5pPr marL="846658" indent="-846658" algn="l" defTabSz="4876507" rtl="0" eaLnBrk="1" latinLnBrk="0" hangingPunct="1">
        <a:spcBef>
          <a:spcPct val="20000"/>
        </a:spcBef>
        <a:buFont typeface="Arial" pitchFamily="34" charset="0"/>
        <a:buChar char="»"/>
        <a:tabLst/>
        <a:defRPr sz="2667" kern="1200">
          <a:solidFill>
            <a:schemeClr val="tx1"/>
          </a:solidFill>
          <a:latin typeface="+mn-lt"/>
          <a:ea typeface="+mn-ea"/>
          <a:cs typeface="+mn-cs"/>
        </a:defRPr>
      </a:lvl5pPr>
      <a:lvl6pPr marL="13410397" indent="-1219128" algn="l" defTabSz="4876507" rtl="0" eaLnBrk="1" latinLnBrk="0" hangingPunct="1">
        <a:spcBef>
          <a:spcPct val="20000"/>
        </a:spcBef>
        <a:buFont typeface="Arial" pitchFamily="34" charset="0"/>
        <a:buChar char="•"/>
        <a:defRPr sz="10667" kern="1200">
          <a:solidFill>
            <a:schemeClr val="tx1"/>
          </a:solidFill>
          <a:latin typeface="+mn-lt"/>
          <a:ea typeface="+mn-ea"/>
          <a:cs typeface="+mn-cs"/>
        </a:defRPr>
      </a:lvl6pPr>
      <a:lvl7pPr marL="15848648" indent="-1219128" algn="l" defTabSz="4876507" rtl="0" eaLnBrk="1" latinLnBrk="0" hangingPunct="1">
        <a:spcBef>
          <a:spcPct val="20000"/>
        </a:spcBef>
        <a:buFont typeface="Arial" pitchFamily="34" charset="0"/>
        <a:buChar char="•"/>
        <a:defRPr sz="10667" kern="1200">
          <a:solidFill>
            <a:schemeClr val="tx1"/>
          </a:solidFill>
          <a:latin typeface="+mn-lt"/>
          <a:ea typeface="+mn-ea"/>
          <a:cs typeface="+mn-cs"/>
        </a:defRPr>
      </a:lvl7pPr>
      <a:lvl8pPr marL="18286904" indent="-1219128" algn="l" defTabSz="4876507" rtl="0" eaLnBrk="1" latinLnBrk="0" hangingPunct="1">
        <a:spcBef>
          <a:spcPct val="20000"/>
        </a:spcBef>
        <a:buFont typeface="Arial" pitchFamily="34" charset="0"/>
        <a:buChar char="•"/>
        <a:defRPr sz="10667" kern="1200">
          <a:solidFill>
            <a:schemeClr val="tx1"/>
          </a:solidFill>
          <a:latin typeface="+mn-lt"/>
          <a:ea typeface="+mn-ea"/>
          <a:cs typeface="+mn-cs"/>
        </a:defRPr>
      </a:lvl8pPr>
      <a:lvl9pPr marL="20725157" indent="-1219128" algn="l" defTabSz="4876507" rtl="0" eaLnBrk="1" latinLnBrk="0" hangingPunct="1">
        <a:spcBef>
          <a:spcPct val="20000"/>
        </a:spcBef>
        <a:buFont typeface="Arial" pitchFamily="34" charset="0"/>
        <a:buChar char="•"/>
        <a:defRPr sz="10667" kern="1200">
          <a:solidFill>
            <a:schemeClr val="tx1"/>
          </a:solidFill>
          <a:latin typeface="+mn-lt"/>
          <a:ea typeface="+mn-ea"/>
          <a:cs typeface="+mn-cs"/>
        </a:defRPr>
      </a:lvl9pPr>
    </p:bodyStyle>
    <p:otherStyle>
      <a:defPPr>
        <a:defRPr lang="en-US"/>
      </a:defPPr>
      <a:lvl1pPr marL="0" algn="l" defTabSz="4876507" rtl="0" eaLnBrk="1" latinLnBrk="0" hangingPunct="1">
        <a:defRPr sz="9555" kern="1200">
          <a:solidFill>
            <a:schemeClr val="tx1"/>
          </a:solidFill>
          <a:latin typeface="+mn-lt"/>
          <a:ea typeface="+mn-ea"/>
          <a:cs typeface="+mn-cs"/>
        </a:defRPr>
      </a:lvl1pPr>
      <a:lvl2pPr marL="2438256" algn="l" defTabSz="4876507" rtl="0" eaLnBrk="1" latinLnBrk="0" hangingPunct="1">
        <a:defRPr sz="9555" kern="1200">
          <a:solidFill>
            <a:schemeClr val="tx1"/>
          </a:solidFill>
          <a:latin typeface="+mn-lt"/>
          <a:ea typeface="+mn-ea"/>
          <a:cs typeface="+mn-cs"/>
        </a:defRPr>
      </a:lvl2pPr>
      <a:lvl3pPr marL="4876507" algn="l" defTabSz="4876507" rtl="0" eaLnBrk="1" latinLnBrk="0" hangingPunct="1">
        <a:defRPr sz="9555" kern="1200">
          <a:solidFill>
            <a:schemeClr val="tx1"/>
          </a:solidFill>
          <a:latin typeface="+mn-lt"/>
          <a:ea typeface="+mn-ea"/>
          <a:cs typeface="+mn-cs"/>
        </a:defRPr>
      </a:lvl3pPr>
      <a:lvl4pPr marL="7314762" algn="l" defTabSz="4876507" rtl="0" eaLnBrk="1" latinLnBrk="0" hangingPunct="1">
        <a:defRPr sz="9555" kern="1200">
          <a:solidFill>
            <a:schemeClr val="tx1"/>
          </a:solidFill>
          <a:latin typeface="+mn-lt"/>
          <a:ea typeface="+mn-ea"/>
          <a:cs typeface="+mn-cs"/>
        </a:defRPr>
      </a:lvl4pPr>
      <a:lvl5pPr marL="9753016" algn="l" defTabSz="4876507" rtl="0" eaLnBrk="1" latinLnBrk="0" hangingPunct="1">
        <a:defRPr sz="9555" kern="1200">
          <a:solidFill>
            <a:schemeClr val="tx1"/>
          </a:solidFill>
          <a:latin typeface="+mn-lt"/>
          <a:ea typeface="+mn-ea"/>
          <a:cs typeface="+mn-cs"/>
        </a:defRPr>
      </a:lvl5pPr>
      <a:lvl6pPr marL="12191269" algn="l" defTabSz="4876507" rtl="0" eaLnBrk="1" latinLnBrk="0" hangingPunct="1">
        <a:defRPr sz="9555" kern="1200">
          <a:solidFill>
            <a:schemeClr val="tx1"/>
          </a:solidFill>
          <a:latin typeface="+mn-lt"/>
          <a:ea typeface="+mn-ea"/>
          <a:cs typeface="+mn-cs"/>
        </a:defRPr>
      </a:lvl6pPr>
      <a:lvl7pPr marL="14629525" algn="l" defTabSz="4876507" rtl="0" eaLnBrk="1" latinLnBrk="0" hangingPunct="1">
        <a:defRPr sz="9555" kern="1200">
          <a:solidFill>
            <a:schemeClr val="tx1"/>
          </a:solidFill>
          <a:latin typeface="+mn-lt"/>
          <a:ea typeface="+mn-ea"/>
          <a:cs typeface="+mn-cs"/>
        </a:defRPr>
      </a:lvl7pPr>
      <a:lvl8pPr marL="17067776" algn="l" defTabSz="4876507" rtl="0" eaLnBrk="1" latinLnBrk="0" hangingPunct="1">
        <a:defRPr sz="9555" kern="1200">
          <a:solidFill>
            <a:schemeClr val="tx1"/>
          </a:solidFill>
          <a:latin typeface="+mn-lt"/>
          <a:ea typeface="+mn-ea"/>
          <a:cs typeface="+mn-cs"/>
        </a:defRPr>
      </a:lvl8pPr>
      <a:lvl9pPr marL="19506032" algn="l" defTabSz="4876507" rtl="0" eaLnBrk="1" latinLnBrk="0" hangingPunct="1">
        <a:defRPr sz="95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4EE0E-F554-A743-B2F5-9054FCA4419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7AB5444-C08B-C746-B38C-E0C7FF380BA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4CDEE17-FCF2-DC49-91DD-7AE092702B3F}"/>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15DB563F-8FF5-894C-AD24-4129A0598300}"/>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D7BE6BDD-2100-0547-A7BB-1CFFFCE12AF6}"/>
              </a:ext>
            </a:extLst>
          </p:cNvPr>
          <p:cNvSpPr>
            <a:spLocks noGrp="1"/>
          </p:cNvSpPr>
          <p:nvPr>
            <p:ph type="body" sz="quarter" idx="16"/>
          </p:nvPr>
        </p:nvSpPr>
        <p:spPr/>
        <p:txBody>
          <a:bodyPr/>
          <a:lstStyle/>
          <a:p>
            <a:endParaRPr lang="en-US"/>
          </a:p>
        </p:txBody>
      </p:sp>
      <p:sp>
        <p:nvSpPr>
          <p:cNvPr id="7" name="Text Placeholder 6">
            <a:extLst>
              <a:ext uri="{FF2B5EF4-FFF2-40B4-BE49-F238E27FC236}">
                <a16:creationId xmlns:a16="http://schemas.microsoft.com/office/drawing/2014/main" id="{8B667C4A-0319-1542-9ECA-B63BF73FF597}"/>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2DD78EB0-874D-EC46-AB81-6CC279A0F5F4}"/>
              </a:ext>
            </a:extLst>
          </p:cNvPr>
          <p:cNvSpPr>
            <a:spLocks noGrp="1"/>
          </p:cNvSpPr>
          <p:nvPr>
            <p:ph type="body" sz="quarter" idx="18"/>
          </p:nvPr>
        </p:nvSpPr>
        <p:spPr/>
        <p:txBody>
          <a:bodyPr/>
          <a:lstStyle/>
          <a:p>
            <a:endParaRPr lang="en-US"/>
          </a:p>
        </p:txBody>
      </p:sp>
      <p:sp>
        <p:nvSpPr>
          <p:cNvPr id="9" name="Text Placeholder 8">
            <a:extLst>
              <a:ext uri="{FF2B5EF4-FFF2-40B4-BE49-F238E27FC236}">
                <a16:creationId xmlns:a16="http://schemas.microsoft.com/office/drawing/2014/main" id="{5662CC28-487E-E24B-B85F-5D95B5DE4048}"/>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53753D75-4212-4947-A0C6-92FDA8ED1650}"/>
              </a:ext>
            </a:extLst>
          </p:cNvPr>
          <p:cNvSpPr>
            <a:spLocks noGrp="1"/>
          </p:cNvSpPr>
          <p:nvPr>
            <p:ph type="body" sz="quarter" idx="20"/>
          </p:nvPr>
        </p:nvSpPr>
        <p:spPr/>
        <p:txBody>
          <a:bodyPr/>
          <a:lstStyle/>
          <a:p>
            <a:endParaRPr lang="en-US"/>
          </a:p>
        </p:txBody>
      </p:sp>
      <p:sp>
        <p:nvSpPr>
          <p:cNvPr id="11" name="Text Placeholder 10">
            <a:extLst>
              <a:ext uri="{FF2B5EF4-FFF2-40B4-BE49-F238E27FC236}">
                <a16:creationId xmlns:a16="http://schemas.microsoft.com/office/drawing/2014/main" id="{8B3591E8-5936-B345-9AB0-E4202B5ACFEA}"/>
              </a:ext>
            </a:extLst>
          </p:cNvPr>
          <p:cNvSpPr>
            <a:spLocks noGrp="1"/>
          </p:cNvSpPr>
          <p:nvPr>
            <p:ph type="body" sz="quarter" idx="21"/>
          </p:nvPr>
        </p:nvSpPr>
        <p:spPr/>
        <p:txBody>
          <a:bodyPr/>
          <a:lstStyle/>
          <a:p>
            <a:endParaRPr lang="en-US"/>
          </a:p>
        </p:txBody>
      </p:sp>
      <p:sp>
        <p:nvSpPr>
          <p:cNvPr id="12" name="Text Placeholder 11">
            <a:extLst>
              <a:ext uri="{FF2B5EF4-FFF2-40B4-BE49-F238E27FC236}">
                <a16:creationId xmlns:a16="http://schemas.microsoft.com/office/drawing/2014/main" id="{2E3F7EBA-85BF-5E4F-B697-C431B3D5AA43}"/>
              </a:ext>
            </a:extLst>
          </p:cNvPr>
          <p:cNvSpPr>
            <a:spLocks noGrp="1"/>
          </p:cNvSpPr>
          <p:nvPr>
            <p:ph type="body" sz="quarter" idx="22"/>
          </p:nvPr>
        </p:nvSpPr>
        <p:spPr/>
        <p:txBody>
          <a:bodyPr/>
          <a:lstStyle/>
          <a:p>
            <a:endParaRPr lang="en-US"/>
          </a:p>
        </p:txBody>
      </p:sp>
      <p:sp>
        <p:nvSpPr>
          <p:cNvPr id="13" name="Text Placeholder 12">
            <a:extLst>
              <a:ext uri="{FF2B5EF4-FFF2-40B4-BE49-F238E27FC236}">
                <a16:creationId xmlns:a16="http://schemas.microsoft.com/office/drawing/2014/main" id="{32E1CDF2-C8C3-F745-8AFC-7042C3432279}"/>
              </a:ext>
            </a:extLst>
          </p:cNvPr>
          <p:cNvSpPr>
            <a:spLocks noGrp="1"/>
          </p:cNvSpPr>
          <p:nvPr>
            <p:ph type="body" sz="quarter" idx="23"/>
          </p:nvPr>
        </p:nvSpPr>
        <p:spPr/>
        <p:txBody>
          <a:bodyPr/>
          <a:lstStyle/>
          <a:p>
            <a:endParaRPr lang="en-US"/>
          </a:p>
        </p:txBody>
      </p:sp>
      <p:sp>
        <p:nvSpPr>
          <p:cNvPr id="14" name="Text Placeholder 13">
            <a:extLst>
              <a:ext uri="{FF2B5EF4-FFF2-40B4-BE49-F238E27FC236}">
                <a16:creationId xmlns:a16="http://schemas.microsoft.com/office/drawing/2014/main" id="{01AEDAFB-B3B0-374F-AD61-0DAC97B8CF56}"/>
              </a:ext>
            </a:extLst>
          </p:cNvPr>
          <p:cNvSpPr>
            <a:spLocks noGrp="1"/>
          </p:cNvSpPr>
          <p:nvPr>
            <p:ph type="body" sz="quarter" idx="24"/>
          </p:nvPr>
        </p:nvSpPr>
        <p:spPr/>
        <p:txBody>
          <a:bodyPr/>
          <a:lstStyle/>
          <a:p>
            <a:endParaRPr lang="en-US"/>
          </a:p>
        </p:txBody>
      </p:sp>
      <p:sp>
        <p:nvSpPr>
          <p:cNvPr id="15" name="Text Placeholder 14">
            <a:extLst>
              <a:ext uri="{FF2B5EF4-FFF2-40B4-BE49-F238E27FC236}">
                <a16:creationId xmlns:a16="http://schemas.microsoft.com/office/drawing/2014/main" id="{243E94F2-C336-A64F-A627-34BC6590516F}"/>
              </a:ext>
            </a:extLst>
          </p:cNvPr>
          <p:cNvSpPr>
            <a:spLocks noGrp="1"/>
          </p:cNvSpPr>
          <p:nvPr>
            <p:ph type="body" sz="quarter" idx="25"/>
          </p:nvPr>
        </p:nvSpPr>
        <p:spPr/>
        <p:txBody>
          <a:bodyPr/>
          <a:lstStyle/>
          <a:p>
            <a:endParaRPr lang="en-US"/>
          </a:p>
        </p:txBody>
      </p:sp>
      <p:sp>
        <p:nvSpPr>
          <p:cNvPr id="16" name="Text Placeholder 15">
            <a:extLst>
              <a:ext uri="{FF2B5EF4-FFF2-40B4-BE49-F238E27FC236}">
                <a16:creationId xmlns:a16="http://schemas.microsoft.com/office/drawing/2014/main" id="{D227611A-04BB-1543-A90F-EC8DF26813FD}"/>
              </a:ext>
            </a:extLst>
          </p:cNvPr>
          <p:cNvSpPr>
            <a:spLocks noGrp="1"/>
          </p:cNvSpPr>
          <p:nvPr>
            <p:ph type="body" sz="quarter" idx="26"/>
          </p:nvPr>
        </p:nvSpPr>
        <p:spPr/>
        <p:txBody>
          <a:bodyPr/>
          <a:lstStyle/>
          <a:p>
            <a:endParaRPr lang="en-US"/>
          </a:p>
        </p:txBody>
      </p:sp>
      <p:sp>
        <p:nvSpPr>
          <p:cNvPr id="17" name="Text Placeholder 16">
            <a:extLst>
              <a:ext uri="{FF2B5EF4-FFF2-40B4-BE49-F238E27FC236}">
                <a16:creationId xmlns:a16="http://schemas.microsoft.com/office/drawing/2014/main" id="{3E5AF365-2D21-B941-A503-EB9F98F229F9}"/>
              </a:ext>
            </a:extLst>
          </p:cNvPr>
          <p:cNvSpPr>
            <a:spLocks noGrp="1"/>
          </p:cNvSpPr>
          <p:nvPr>
            <p:ph type="body" sz="quarter" idx="27"/>
          </p:nvPr>
        </p:nvSpPr>
        <p:spPr/>
        <p:txBody>
          <a:bodyPr/>
          <a:lstStyle/>
          <a:p>
            <a:endParaRPr lang="en-US"/>
          </a:p>
        </p:txBody>
      </p:sp>
      <p:sp>
        <p:nvSpPr>
          <p:cNvPr id="18" name="Text Placeholder 17">
            <a:extLst>
              <a:ext uri="{FF2B5EF4-FFF2-40B4-BE49-F238E27FC236}">
                <a16:creationId xmlns:a16="http://schemas.microsoft.com/office/drawing/2014/main" id="{64DB50F0-322D-3F4E-8795-089319E63B31}"/>
              </a:ext>
            </a:extLst>
          </p:cNvPr>
          <p:cNvSpPr>
            <a:spLocks noGrp="1"/>
          </p:cNvSpPr>
          <p:nvPr>
            <p:ph type="body" sz="quarter" idx="28"/>
          </p:nvPr>
        </p:nvSpPr>
        <p:spPr/>
        <p:txBody>
          <a:bodyPr/>
          <a:lstStyle/>
          <a:p>
            <a:endParaRPr lang="en-US"/>
          </a:p>
        </p:txBody>
      </p:sp>
    </p:spTree>
    <p:extLst>
      <p:ext uri="{BB962C8B-B14F-4D97-AF65-F5344CB8AC3E}">
        <p14:creationId xmlns:p14="http://schemas.microsoft.com/office/powerpoint/2010/main" val="1576132637"/>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228600" tIns="228600" rIns="228600" bIns="228600">
        <a:spAutoFit/>
      </a:bodyPr>
      <a:lstStyle>
        <a:defPPr algn="l">
          <a:defRPr sz="2800" dirty="0">
            <a:latin typeface="Arial Narrow" panose="020B0604020202020204" pitchFamily="34" charset="0"/>
            <a:cs typeface="Arial Narrow" panose="020B0604020202020204" pitchFamily="34" charset="0"/>
          </a:defRPr>
        </a:defPPr>
      </a:lstStyle>
    </a:txDef>
  </a:objectDefaults>
  <a:extraClrSchemeLst/>
  <a:extLst>
    <a:ext uri="{05A4C25C-085E-4340-85A3-A5531E510DB2}">
      <thm15:themeFamily xmlns:thm15="http://schemas.microsoft.com/office/thememl/2012/main" name="Presentation14" id="{0E821082-8E01-E94D-92F0-497E59EE1F2F}" vid="{0D3C9A9A-E285-0B44-BB89-EFC5AFF824D6}"/>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228600" tIns="228600" rIns="228600" bIns="228600">
        <a:spAutoFit/>
      </a:bodyPr>
      <a:lstStyle>
        <a:defPPr algn="l">
          <a:defRPr sz="2800" dirty="0">
            <a:latin typeface="Arial Narrow" panose="020B0604020202020204" pitchFamily="34" charset="0"/>
            <a:cs typeface="Arial Narrow" panose="020B0604020202020204" pitchFamily="34" charset="0"/>
          </a:defRPr>
        </a:defPPr>
      </a:lstStyle>
    </a:txDef>
  </a:objectDefaults>
  <a:extraClrSchemeLst/>
  <a:extLst>
    <a:ext uri="{05A4C25C-085E-4340-85A3-A5531E510DB2}">
      <thm15:themeFamily xmlns:thm15="http://schemas.microsoft.com/office/thememl/2012/main" name="Presentation14" id="{0E821082-8E01-E94D-92F0-497E59EE1F2F}" vid="{AEE56181-C523-584F-A7C6-86DEBC1A47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30x40-Two columns</Template>
  <TotalTime>589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15</cp:revision>
  <cp:lastPrinted>2018-12-21T17:51:47Z</cp:lastPrinted>
  <dcterms:created xsi:type="dcterms:W3CDTF">2019-01-10T01:47:29Z</dcterms:created>
  <dcterms:modified xsi:type="dcterms:W3CDTF">2019-08-09T21:34:22Z</dcterms:modified>
</cp:coreProperties>
</file>