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3" r:id="rId3"/>
    <p:sldId id="264" r:id="rId4"/>
    <p:sldId id="265" r:id="rId5"/>
    <p:sldId id="268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8002E"/>
    <a:srgbClr val="6400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655A9-89C1-4B29-8220-C9125D421B4F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CE09A-7A99-4ED9-B429-082A7823B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98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8002E"/>
              </a:buClr>
              <a:buSzPct val="100000"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21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162CD7-1540-4CC5-950C-29E97A1AD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7663" indent="-347663" algn="l" defTabSz="914400" rtl="0" eaLnBrk="1" latinLnBrk="0" hangingPunct="1">
        <a:spcBef>
          <a:spcPct val="20000"/>
        </a:spcBef>
        <a:buClr>
          <a:srgbClr val="800000"/>
        </a:buClr>
        <a:buSzPct val="100000"/>
        <a:buFont typeface="Arial" pitchFamily="34" charset="0"/>
        <a:buChar char="►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rilyn.saintjones@aam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332" y="222150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Alabama A&amp;M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981" y="1608758"/>
            <a:ext cx="67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Graduate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981" y="341983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AUDIT &amp; </a:t>
            </a:r>
            <a:r>
              <a:rPr lang="en-US" sz="7200" b="1" dirty="0">
                <a:solidFill>
                  <a:schemeClr val="bg1"/>
                </a:solidFill>
              </a:rPr>
              <a:t>CLEARANCES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2625" y="1313581"/>
            <a:ext cx="767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Congratulations!!!</a:t>
            </a:r>
          </a:p>
          <a:p>
            <a:endParaRPr lang="en-US" dirty="0"/>
          </a:p>
          <a:p>
            <a:r>
              <a:rPr lang="en-US" sz="2400" dirty="0"/>
              <a:t>You  have crossed a major milestone … </a:t>
            </a:r>
          </a:p>
          <a:p>
            <a:endParaRPr lang="en-US" sz="2400" dirty="0"/>
          </a:p>
          <a:p>
            <a:pPr algn="r"/>
            <a:r>
              <a:rPr lang="en-US" sz="2400" i="1" dirty="0"/>
              <a:t>… Now, just a few points to keep  in mind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7" y="3330698"/>
            <a:ext cx="402336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8666" y="1810234"/>
            <a:ext cx="76726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Look Closely and Follow Your Audit</a:t>
            </a:r>
          </a:p>
          <a:p>
            <a:r>
              <a:rPr lang="en-US" sz="3600" i="1" dirty="0"/>
              <a:t>Comply with instructions from your audit report …</a:t>
            </a:r>
          </a:p>
          <a:p>
            <a:r>
              <a:rPr lang="en-US" sz="3200" dirty="0"/>
              <a:t>	- Programs of Study </a:t>
            </a:r>
          </a:p>
          <a:p>
            <a:r>
              <a:rPr lang="en-US" sz="3200" dirty="0"/>
              <a:t>		</a:t>
            </a:r>
            <a:r>
              <a:rPr lang="en-US" sz="3200" i="1" dirty="0"/>
              <a:t>Do you have proper signatures?</a:t>
            </a:r>
          </a:p>
          <a:p>
            <a:r>
              <a:rPr lang="en-US" sz="3200" i="1" dirty="0"/>
              <a:t>		Are all proper courses reflected?</a:t>
            </a:r>
          </a:p>
          <a:p>
            <a:r>
              <a:rPr lang="en-US" sz="3200" i="1" dirty="0"/>
              <a:t>		Have you dropped any courses?</a:t>
            </a:r>
          </a:p>
          <a:p>
            <a:r>
              <a:rPr lang="en-US" sz="36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4089033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0021" y="1432079"/>
            <a:ext cx="7672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Clearance</a:t>
            </a:r>
          </a:p>
          <a:p>
            <a:r>
              <a:rPr lang="en-US" dirty="0"/>
              <a:t>	</a:t>
            </a:r>
            <a:r>
              <a:rPr lang="en-US" sz="2400" b="1" i="1" dirty="0"/>
              <a:t>Graduate Studies only clears “Academically”</a:t>
            </a:r>
          </a:p>
          <a:p>
            <a:endParaRPr lang="en-US" dirty="0"/>
          </a:p>
          <a:p>
            <a:r>
              <a:rPr lang="en-US" dirty="0"/>
              <a:t>	Review the Graduation Clearance Screen to find </a:t>
            </a:r>
            <a:r>
              <a:rPr lang="en-US" b="1" dirty="0"/>
              <a:t>OTHER</a:t>
            </a:r>
            <a:r>
              <a:rPr lang="en-US" dirty="0"/>
              <a:t> 	</a:t>
            </a:r>
          </a:p>
          <a:p>
            <a:r>
              <a:rPr lang="en-US" dirty="0"/>
              <a:t>	graduation clearance requirements.  </a:t>
            </a:r>
          </a:p>
          <a:p>
            <a:r>
              <a:rPr lang="en-US" dirty="0"/>
              <a:t>	</a:t>
            </a:r>
            <a:r>
              <a:rPr lang="en-US" dirty="0">
                <a:hlinkClick r:id="rId2" action="ppaction://hlinksldjump"/>
              </a:rPr>
              <a:t>http://galileo.aamu.edu/graduationclearance/student_login/login.asp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	These may include …</a:t>
            </a:r>
          </a:p>
          <a:p>
            <a:endParaRPr lang="en-US" dirty="0"/>
          </a:p>
          <a:p>
            <a:r>
              <a:rPr lang="en-US" dirty="0"/>
              <a:t>		- Clearance from the Business Office</a:t>
            </a:r>
          </a:p>
          <a:p>
            <a:endParaRPr lang="en-US" dirty="0"/>
          </a:p>
          <a:p>
            <a:r>
              <a:rPr lang="en-US" dirty="0"/>
              <a:t>		- Clearance from Financial Aid Office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13321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C7737-8B1C-4FAF-A93E-A1E7002974DE}"/>
              </a:ext>
            </a:extLst>
          </p:cNvPr>
          <p:cNvSpPr txBox="1"/>
          <p:nvPr/>
        </p:nvSpPr>
        <p:spPr>
          <a:xfrm>
            <a:off x="518791" y="3128503"/>
            <a:ext cx="5356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All </a:t>
            </a: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YAD7QhG2T6o 0"/>
              </a:rPr>
              <a:t>communications</a:t>
            </a:r>
            <a:r>
              <a:rPr lang="en-US" sz="2800" dirty="0" smtClean="0">
                <a:solidFill>
                  <a:srgbClr val="000000"/>
                </a:solidFill>
                <a:latin typeface="YAD7QhG2T6o 0"/>
              </a:rPr>
              <a:t> regarding the clearance process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YAD7QhG2T6o 0"/>
              </a:rPr>
              <a:t>should be sent to</a:t>
            </a:r>
          </a:p>
          <a:p>
            <a:pPr algn="ctr"/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YAD7QhG2T6o 0"/>
              </a:rPr>
              <a:t>Mrs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. </a:t>
            </a: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YAD7QhG2T6o 0"/>
              </a:rPr>
              <a:t>Natasha Sullivan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YAD7QhG2T6o 0"/>
                <a:hlinkClick r:id="rId2"/>
              </a:rPr>
              <a:t>Natasha.sullivan@aamu.edu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</p:txBody>
      </p:sp>
    </p:spTree>
    <p:extLst>
      <p:ext uri="{BB962C8B-B14F-4D97-AF65-F5344CB8AC3E}">
        <p14:creationId xmlns:p14="http://schemas.microsoft.com/office/powerpoint/2010/main" val="2788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AAMU_Presentation-template</Template>
  <TotalTime>159</TotalTime>
  <Words>152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YAD7QhG2T6o 0</vt:lpstr>
      <vt:lpstr>Office Theme</vt:lpstr>
      <vt:lpstr>PowerPoint Presentation</vt:lpstr>
      <vt:lpstr>Grad Event 2021</vt:lpstr>
      <vt:lpstr>Grad Event 2021</vt:lpstr>
      <vt:lpstr>Grad Event 2021</vt:lpstr>
      <vt:lpstr>Grad Event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Saintjones</dc:creator>
  <cp:lastModifiedBy>Tarsha Lockhart</cp:lastModifiedBy>
  <cp:revision>30</cp:revision>
  <dcterms:created xsi:type="dcterms:W3CDTF">2014-08-20T15:42:03Z</dcterms:created>
  <dcterms:modified xsi:type="dcterms:W3CDTF">2021-10-04T22:04:26Z</dcterms:modified>
</cp:coreProperties>
</file>