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3" r:id="rId3"/>
    <p:sldId id="264" r:id="rId4"/>
    <p:sldId id="265" r:id="rId5"/>
    <p:sldId id="268" r:id="rId6"/>
    <p:sldId id="267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8002E"/>
    <a:srgbClr val="640000"/>
    <a:srgbClr val="99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7655A9-89C1-4B29-8220-C9125D421B4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8CE09A-7A99-4ED9-B429-082A7823B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1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98002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371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8002E"/>
              </a:buClr>
              <a:buSzPct val="100000"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1214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162CD7-1540-4CC5-950C-29E97A1AD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7663" indent="-347663" algn="l" defTabSz="914400" rtl="0" eaLnBrk="1" latinLnBrk="0" hangingPunct="1">
        <a:spcBef>
          <a:spcPct val="20000"/>
        </a:spcBef>
        <a:buClr>
          <a:srgbClr val="800000"/>
        </a:buClr>
        <a:buSzPct val="100000"/>
        <a:buFont typeface="Arial" pitchFamily="34" charset="0"/>
        <a:buChar char="►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arilyn.saintjones@aam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332" y="2221508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Alabama A&amp;M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8981" y="1608758"/>
            <a:ext cx="67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Graduate Studies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8981" y="3419836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AUDIT &amp; </a:t>
            </a:r>
            <a:r>
              <a:rPr lang="en-US" sz="7200" b="1" dirty="0">
                <a:solidFill>
                  <a:schemeClr val="bg1"/>
                </a:solidFill>
              </a:rPr>
              <a:t>CLEARANCES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625" y="1313581"/>
            <a:ext cx="7672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Congratulations!!!</a:t>
            </a:r>
          </a:p>
          <a:p>
            <a:endParaRPr lang="en-US" dirty="0"/>
          </a:p>
          <a:p>
            <a:r>
              <a:rPr lang="en-US" sz="2400" dirty="0"/>
              <a:t>You  have crossed a major milestone … </a:t>
            </a:r>
          </a:p>
          <a:p>
            <a:endParaRPr lang="en-US" sz="2400" dirty="0"/>
          </a:p>
          <a:p>
            <a:pPr algn="r"/>
            <a:r>
              <a:rPr lang="en-US" sz="2400" i="1" dirty="0"/>
              <a:t>… Now, just a few points to keep  in mind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47" y="3330698"/>
            <a:ext cx="4023360" cy="33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666" y="1810234"/>
            <a:ext cx="76726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Look Closely and Follow Your Audit</a:t>
            </a:r>
          </a:p>
          <a:p>
            <a:r>
              <a:rPr lang="en-US" sz="3600" i="1" dirty="0"/>
              <a:t>Comply with instructions from your audit report …</a:t>
            </a:r>
          </a:p>
          <a:p>
            <a:r>
              <a:rPr lang="en-US" sz="3200" dirty="0"/>
              <a:t>	- Programs of Study </a:t>
            </a:r>
          </a:p>
          <a:p>
            <a:r>
              <a:rPr lang="en-US" sz="3200" dirty="0"/>
              <a:t>		</a:t>
            </a:r>
            <a:r>
              <a:rPr lang="en-US" sz="3200" i="1" dirty="0"/>
              <a:t>Do you have proper signatures?</a:t>
            </a:r>
          </a:p>
          <a:p>
            <a:r>
              <a:rPr lang="en-US" sz="3200" i="1" dirty="0"/>
              <a:t>		Are all proper courses reflected?</a:t>
            </a:r>
          </a:p>
          <a:p>
            <a:r>
              <a:rPr lang="en-US" sz="3200" i="1" dirty="0"/>
              <a:t>		Have you dropped any courses?</a:t>
            </a:r>
          </a:p>
          <a:p>
            <a:r>
              <a:rPr lang="en-US" sz="3600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" y="4089033"/>
            <a:ext cx="1605641" cy="19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21" y="1432079"/>
            <a:ext cx="76726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Clearance</a:t>
            </a:r>
          </a:p>
          <a:p>
            <a:r>
              <a:rPr lang="en-US" dirty="0"/>
              <a:t>	</a:t>
            </a:r>
            <a:r>
              <a:rPr lang="en-US" sz="2400" b="1" i="1" dirty="0"/>
              <a:t>Graduate Studies only clears “Academically”</a:t>
            </a:r>
          </a:p>
          <a:p>
            <a:endParaRPr lang="en-US" dirty="0"/>
          </a:p>
          <a:p>
            <a:r>
              <a:rPr lang="en-US" dirty="0"/>
              <a:t>	Review the Graduation Clearance Screen to find </a:t>
            </a:r>
            <a:r>
              <a:rPr lang="en-US" b="1" dirty="0"/>
              <a:t>OTHER</a:t>
            </a:r>
            <a:r>
              <a:rPr lang="en-US" dirty="0"/>
              <a:t> 	</a:t>
            </a:r>
          </a:p>
          <a:p>
            <a:r>
              <a:rPr lang="en-US" dirty="0"/>
              <a:t>	graduation clearance requirements.  </a:t>
            </a:r>
          </a:p>
          <a:p>
            <a:r>
              <a:rPr lang="en-US" dirty="0"/>
              <a:t>	</a:t>
            </a:r>
            <a:r>
              <a:rPr lang="en-US" dirty="0">
                <a:hlinkClick r:id="rId2" action="ppaction://hlinksldjump"/>
              </a:rPr>
              <a:t>http://galileo.aamu.edu/graduationclearance/student_login/login.asp</a:t>
            </a:r>
            <a:endParaRPr lang="en-US" dirty="0"/>
          </a:p>
          <a:p>
            <a:endParaRPr lang="en-US" dirty="0"/>
          </a:p>
          <a:p>
            <a:r>
              <a:rPr lang="en-US" dirty="0"/>
              <a:t>	These may include …</a:t>
            </a:r>
          </a:p>
          <a:p>
            <a:endParaRPr lang="en-US" dirty="0"/>
          </a:p>
          <a:p>
            <a:r>
              <a:rPr lang="en-US" dirty="0"/>
              <a:t>		- Clearance from the Business Office</a:t>
            </a:r>
          </a:p>
          <a:p>
            <a:endParaRPr lang="en-US" dirty="0"/>
          </a:p>
          <a:p>
            <a:r>
              <a:rPr lang="en-US" dirty="0"/>
              <a:t>		- Clearance from Financial Aid Office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13321"/>
            <a:ext cx="1605641" cy="19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C7737-8B1C-4FAF-A93E-A1E7002974DE}"/>
              </a:ext>
            </a:extLst>
          </p:cNvPr>
          <p:cNvSpPr txBox="1"/>
          <p:nvPr/>
        </p:nvSpPr>
        <p:spPr>
          <a:xfrm>
            <a:off x="518791" y="3128503"/>
            <a:ext cx="53561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hG2T6o 0"/>
              </a:rPr>
              <a:t>All communications for </a:t>
            </a:r>
            <a:endParaRPr lang="en-US" sz="2800" dirty="0">
              <a:solidFill>
                <a:srgbClr val="000000"/>
              </a:solidFill>
              <a:effectLst/>
              <a:latin typeface="YAD7QhG2T6o 0"/>
            </a:endParaRPr>
          </a:p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hG2T6o 0"/>
              </a:rPr>
              <a:t>Mrs. Marilyn Saintjones</a:t>
            </a:r>
            <a:endParaRPr lang="en-US" sz="2800" dirty="0">
              <a:solidFill>
                <a:srgbClr val="000000"/>
              </a:solidFill>
              <a:effectLst/>
              <a:latin typeface="YAD7QhG2T6o 0"/>
            </a:endParaRPr>
          </a:p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hG2T6o 0"/>
              </a:rPr>
              <a:t>should be sent to</a:t>
            </a:r>
            <a:endParaRPr lang="en-US" sz="2800" dirty="0">
              <a:solidFill>
                <a:srgbClr val="000000"/>
              </a:solidFill>
              <a:effectLst/>
              <a:latin typeface="YAD7QhG2T6o 0"/>
            </a:endParaRPr>
          </a:p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hG2T6o 0"/>
                <a:hlinkClick r:id="rId2"/>
              </a:rPr>
              <a:t>marilyn.saintjones@aamu.edu</a:t>
            </a:r>
            <a:endParaRPr lang="en-US" sz="2800" dirty="0">
              <a:solidFill>
                <a:srgbClr val="000000"/>
              </a:solidFill>
              <a:effectLst/>
              <a:latin typeface="YAD7QhG2T6o 0"/>
            </a:endParaRPr>
          </a:p>
        </p:txBody>
      </p:sp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14CC6B5-9EF5-4DA9-8AA1-143C079A7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66" y="2356819"/>
            <a:ext cx="2261087" cy="28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2020</a:t>
            </a:r>
          </a:p>
        </p:txBody>
      </p:sp>
      <p:pic>
        <p:nvPicPr>
          <p:cNvPr id="7" name="GradStudies-Congrats(1)">
            <a:hlinkClick r:id="" action="ppaction://media"/>
            <a:extLst>
              <a:ext uri="{FF2B5EF4-FFF2-40B4-BE49-F238E27FC236}">
                <a16:creationId xmlns:a16="http://schemas.microsoft.com/office/drawing/2014/main" id="{8ED3143F-8E34-47D5-9743-32AF75FDFD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206" y="1311632"/>
            <a:ext cx="6999588" cy="52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AAMU_Presentation-template</Template>
  <TotalTime>163</TotalTime>
  <Words>175</Words>
  <Application>Microsoft Office PowerPoint</Application>
  <PresentationFormat>On-screen Show (4:3)</PresentationFormat>
  <Paragraphs>41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Wingdings</vt:lpstr>
      <vt:lpstr>YAD7QhG2T6o 0</vt:lpstr>
      <vt:lpstr>Office Theme</vt:lpstr>
      <vt:lpstr>PowerPoint Presentation</vt:lpstr>
      <vt:lpstr>Grad Event 2021</vt:lpstr>
      <vt:lpstr>Grad Event 2021</vt:lpstr>
      <vt:lpstr>Grad Event 2021</vt:lpstr>
      <vt:lpstr>Grad Event 2021</vt:lpstr>
      <vt:lpstr>Grad Event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Saintjones</dc:creator>
  <cp:lastModifiedBy>susan eason</cp:lastModifiedBy>
  <cp:revision>30</cp:revision>
  <dcterms:created xsi:type="dcterms:W3CDTF">2014-08-20T15:42:03Z</dcterms:created>
  <dcterms:modified xsi:type="dcterms:W3CDTF">2021-03-01T17:51:07Z</dcterms:modified>
</cp:coreProperties>
</file>