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7" r:id="rId3"/>
    <p:sldId id="269" r:id="rId4"/>
    <p:sldId id="259" r:id="rId5"/>
    <p:sldId id="257" r:id="rId6"/>
    <p:sldId id="260" r:id="rId7"/>
    <p:sldId id="261" r:id="rId8"/>
    <p:sldId id="273" r:id="rId9"/>
    <p:sldId id="262" r:id="rId10"/>
    <p:sldId id="263" r:id="rId11"/>
    <p:sldId id="264" r:id="rId12"/>
    <p:sldId id="258" r:id="rId13"/>
    <p:sldId id="274" r:id="rId14"/>
    <p:sldId id="265" r:id="rId15"/>
    <p:sldId id="266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amu.edu/writingcente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Want to write better? </a:t>
            </a:r>
            <a:br>
              <a:rPr lang="en-US" dirty="0" smtClean="0"/>
            </a:br>
            <a:r>
              <a:rPr lang="en-US" dirty="0" smtClean="0"/>
              <a:t>Make new friends!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thinking=</a:t>
            </a:r>
            <a:br>
              <a:rPr lang="en-US" dirty="0" smtClean="0"/>
            </a:br>
            <a:r>
              <a:rPr lang="en-US" dirty="0" smtClean="0"/>
              <a:t>reflective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711" y="2341548"/>
            <a:ext cx="3631963" cy="3785787"/>
          </a:xfrm>
        </p:spPr>
        <p:txBody>
          <a:bodyPr/>
          <a:lstStyle/>
          <a:p>
            <a:r>
              <a:rPr lang="en-US" dirty="0" smtClean="0"/>
              <a:t>It is important to recognize the difference in language use and expectations when we move between home, school, work and other “discourse communities”</a:t>
            </a:r>
          </a:p>
          <a:p>
            <a:r>
              <a:rPr lang="en-US" dirty="0" smtClean="0"/>
              <a:t>As we do so we have to reflect on our own use of language and consider the adjustments that need to be made in order to be appropriate for each role that we fill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70" y="2552587"/>
            <a:ext cx="4208441" cy="28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2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RECEIVE, APPRECIATE…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way to be a better writer is to be a better listener</a:t>
            </a:r>
          </a:p>
          <a:p>
            <a:r>
              <a:rPr lang="en-US" sz="2800" dirty="0" smtClean="0"/>
              <a:t>How do the people that I am writing to speak?</a:t>
            </a:r>
          </a:p>
          <a:p>
            <a:r>
              <a:rPr lang="en-US" sz="2800" dirty="0" smtClean="0"/>
              <a:t>What do they value?</a:t>
            </a:r>
          </a:p>
          <a:p>
            <a:r>
              <a:rPr lang="en-US" sz="2800" dirty="0" smtClean="0"/>
              <a:t>What do they believe?</a:t>
            </a:r>
          </a:p>
          <a:p>
            <a:r>
              <a:rPr lang="en-US" sz="2800" dirty="0" smtClean="0"/>
              <a:t>What are their expectations?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85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917" y="4401085"/>
            <a:ext cx="7729728" cy="215079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Find an article or record a lecture by someone who represents a group (discourse community) that you are not yet a member of, but would like to be</a:t>
            </a:r>
          </a:p>
          <a:p>
            <a:r>
              <a:rPr lang="en-US" dirty="0" smtClean="0"/>
              <a:t>Highlight the words or phrases that are unfamiliar to you, look up the definitions (dictionary.com)</a:t>
            </a:r>
          </a:p>
          <a:p>
            <a:r>
              <a:rPr lang="en-US" dirty="0" smtClean="0"/>
              <a:t>But also pay attention to the way the writer or speaker uses language--their choice of words and their style of speech. Think about how you might imitate that in your own writing and speaking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36" y="600433"/>
            <a:ext cx="4841809" cy="36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Appreciate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</a:t>
            </a:r>
            <a:r>
              <a:rPr lang="en-US" dirty="0"/>
              <a:t>or listen again to how the speaker/writer uses the </a:t>
            </a:r>
            <a:r>
              <a:rPr lang="en-US" dirty="0" smtClean="0"/>
              <a:t>words</a:t>
            </a:r>
          </a:p>
          <a:p>
            <a:r>
              <a:rPr lang="en-US" dirty="0"/>
              <a:t>Look for opportunities to imitate his/her </a:t>
            </a:r>
            <a:r>
              <a:rPr lang="en-US" dirty="0" smtClean="0"/>
              <a:t>use of words in other contexts—when you write or speak</a:t>
            </a:r>
          </a:p>
          <a:p>
            <a:r>
              <a:rPr lang="en-US" dirty="0" smtClean="0"/>
              <a:t>Make a conscious effort to incorporate it into your vocabulary</a:t>
            </a:r>
          </a:p>
          <a:p>
            <a:r>
              <a:rPr lang="en-US" dirty="0"/>
              <a:t>Try using one of the words that you looked up in the dictionary in a sentence (in your writing or in a conversation)</a:t>
            </a:r>
          </a:p>
          <a:p>
            <a:r>
              <a:rPr lang="en-US" dirty="0" smtClean="0"/>
              <a:t>Just choose one word at a time!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9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8250" y="2444098"/>
            <a:ext cx="4230169" cy="3708874"/>
          </a:xfrm>
        </p:spPr>
        <p:txBody>
          <a:bodyPr>
            <a:normAutofit/>
          </a:bodyPr>
          <a:lstStyle/>
          <a:p>
            <a:r>
              <a:rPr lang="en-US" dirty="0"/>
              <a:t>Write a summary of the article or speech in your own words, based on your understanding of what was said </a:t>
            </a:r>
          </a:p>
          <a:p>
            <a:r>
              <a:rPr lang="en-US" dirty="0"/>
              <a:t>Ask someone—a peer—to read your summary along side the original to see if you appropriately represented it</a:t>
            </a:r>
          </a:p>
          <a:p>
            <a:r>
              <a:rPr lang="en-US" dirty="0"/>
              <a:t>Then ask someone else to read your </a:t>
            </a:r>
            <a:r>
              <a:rPr lang="en-US" dirty="0" smtClean="0"/>
              <a:t>summary—this time ask someone who is more like the person </a:t>
            </a:r>
            <a:r>
              <a:rPr lang="en-US" dirty="0"/>
              <a:t>who </a:t>
            </a:r>
            <a:r>
              <a:rPr lang="en-US" dirty="0" smtClean="0"/>
              <a:t>wrote </a:t>
            </a:r>
            <a:r>
              <a:rPr lang="en-US" dirty="0"/>
              <a:t>the article or </a:t>
            </a:r>
            <a:r>
              <a:rPr lang="en-US" dirty="0" smtClean="0"/>
              <a:t>speech—a member of that same group that you want to be a member of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04" y="2680773"/>
            <a:ext cx="4014403" cy="26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3907" y="2638044"/>
            <a:ext cx="3931065" cy="3677298"/>
          </a:xfrm>
        </p:spPr>
        <p:txBody>
          <a:bodyPr/>
          <a:lstStyle/>
          <a:p>
            <a:r>
              <a:rPr lang="en-US" dirty="0"/>
              <a:t>Listen to the feedback you receive and make the necessary changes </a:t>
            </a:r>
            <a:endParaRPr lang="en-US" dirty="0" smtClean="0"/>
          </a:p>
          <a:p>
            <a:r>
              <a:rPr lang="en-US" dirty="0" smtClean="0"/>
              <a:t>But, don’t just make changes to your writing…ask </a:t>
            </a:r>
            <a:r>
              <a:rPr lang="en-US" i="1" dirty="0" smtClean="0"/>
              <a:t>why</a:t>
            </a:r>
            <a:r>
              <a:rPr lang="en-US" dirty="0" smtClean="0"/>
              <a:t>!</a:t>
            </a:r>
          </a:p>
          <a:p>
            <a:r>
              <a:rPr lang="en-US" dirty="0" smtClean="0"/>
              <a:t>The way to be a better writer is to understand </a:t>
            </a:r>
            <a:r>
              <a:rPr lang="en-US" i="1" dirty="0" smtClean="0"/>
              <a:t>why…</a:t>
            </a:r>
          </a:p>
          <a:p>
            <a:r>
              <a:rPr lang="en-US" i="1" dirty="0" smtClean="0"/>
              <a:t>This is where thinking and writing intersect…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84" y="2638044"/>
            <a:ext cx="4379819" cy="29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9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thinking is asking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7" y="2501312"/>
            <a:ext cx="3904744" cy="2797081"/>
          </a:xfrm>
        </p:spPr>
        <p:txBody>
          <a:bodyPr/>
          <a:lstStyle/>
          <a:p>
            <a:r>
              <a:rPr lang="en-US" dirty="0" smtClean="0"/>
              <a:t>When you ask questions about your writing, you’re being reflective</a:t>
            </a:r>
          </a:p>
          <a:p>
            <a:r>
              <a:rPr lang="en-US" dirty="0" smtClean="0"/>
              <a:t>When you have a conversation with someone about your writing you’re thinking about your writing</a:t>
            </a:r>
          </a:p>
          <a:p>
            <a:r>
              <a:rPr lang="en-US" dirty="0" smtClean="0"/>
              <a:t>And that’s what will help you improve as a writer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1312"/>
            <a:ext cx="3900791" cy="26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5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091" y="1136592"/>
            <a:ext cx="7520298" cy="1187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Thinking and writing go hand in </a:t>
            </a:r>
            <a:r>
              <a:rPr lang="en-US" sz="2800" dirty="0" smtClean="0"/>
              <a:t>hand because what they both have in common is </a:t>
            </a:r>
            <a:r>
              <a:rPr lang="en-US" sz="2800" b="1" u="sng" dirty="0" smtClean="0"/>
              <a:t>language</a:t>
            </a:r>
            <a:endParaRPr lang="en-US" sz="2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55" y="2548073"/>
            <a:ext cx="4653653" cy="31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0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be a better writer?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WE ARE HERE TO HELP YOU!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“Write Place”</a:t>
            </a:r>
            <a:br>
              <a:rPr lang="en-US" dirty="0"/>
            </a:br>
            <a:r>
              <a:rPr lang="en-US" dirty="0">
                <a:hlinkClick r:id="rId2"/>
              </a:rPr>
              <a:t>www.aamu.edu/writingcenter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256-372-5698</a:t>
            </a:r>
            <a:br>
              <a:rPr lang="en-US" dirty="0"/>
            </a:br>
            <a:r>
              <a:rPr lang="en-US" dirty="0"/>
              <a:t>write.place@aamu.edu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26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499" y="2853313"/>
            <a:ext cx="7729728" cy="1188720"/>
          </a:xfrm>
        </p:spPr>
        <p:txBody>
          <a:bodyPr/>
          <a:lstStyle/>
          <a:p>
            <a:r>
              <a:rPr lang="en-US" dirty="0" smtClean="0"/>
              <a:t>BEFORE WE BEGIN…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81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RECEIVE, APPRECIATE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SUMMARIZE, ASK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1578" r="8504" b="6466"/>
          <a:stretch/>
        </p:blipFill>
        <p:spPr>
          <a:xfrm>
            <a:off x="6075485" y="0"/>
            <a:ext cx="6116515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Art of Listening</a:t>
            </a:r>
          </a:p>
          <a:p>
            <a:r>
              <a:rPr lang="en-US" dirty="0" smtClean="0"/>
              <a:t>TED Talk by Julian Treasure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26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thoughts come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536" y="2960717"/>
            <a:ext cx="2981799" cy="3101983"/>
          </a:xfrm>
        </p:spPr>
        <p:txBody>
          <a:bodyPr/>
          <a:lstStyle/>
          <a:p>
            <a:r>
              <a:rPr lang="en-US" dirty="0" smtClean="0"/>
              <a:t>LANGUAGE!</a:t>
            </a:r>
          </a:p>
          <a:p>
            <a:r>
              <a:rPr lang="en-US" dirty="0" smtClean="0"/>
              <a:t>What we see and hear from the people around us establishes the way we understand the world and how we process ideas about what is true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20" y="2315370"/>
            <a:ext cx="2498220" cy="37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8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Conversation of mankind”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theorist, Michael </a:t>
            </a:r>
            <a:r>
              <a:rPr lang="en-US" dirty="0" err="1" smtClean="0"/>
              <a:t>Oakeshott</a:t>
            </a:r>
            <a:r>
              <a:rPr lang="en-US" dirty="0" smtClean="0"/>
              <a:t> has argued that what distinguishes human beings from other animals is our </a:t>
            </a:r>
            <a:r>
              <a:rPr lang="en-US" dirty="0" smtClean="0"/>
              <a:t>ability to participate in unending conversation</a:t>
            </a:r>
          </a:p>
          <a:p>
            <a:r>
              <a:rPr lang="en-US" dirty="0" smtClean="0"/>
              <a:t>Vygotsky, et al says reflective thought is public or social conversation turned inward</a:t>
            </a:r>
          </a:p>
          <a:p>
            <a:r>
              <a:rPr lang="en-US" dirty="0" smtClean="0"/>
              <a:t>Thus, thought and conversation work similarly</a:t>
            </a:r>
          </a:p>
          <a:p>
            <a:r>
              <a:rPr lang="en-US" dirty="0" smtClean="0"/>
              <a:t>What and how we think is dependent on who we are affiliated with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85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2105" y="1686141"/>
            <a:ext cx="4577053" cy="34327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865" y="1686141"/>
            <a:ext cx="3811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So, that means, if this is my crew, what will my conversations be about?</a:t>
            </a:r>
          </a:p>
          <a:p>
            <a:endParaRPr lang="en-US" sz="2400" dirty="0" smtClean="0"/>
          </a:p>
          <a:p>
            <a:r>
              <a:rPr lang="en-US" sz="2400" dirty="0" smtClean="0"/>
              <a:t>What will be our interactions? </a:t>
            </a:r>
          </a:p>
          <a:p>
            <a:r>
              <a:rPr lang="en-US" sz="2400" dirty="0" smtClean="0"/>
              <a:t>Values? Beliefs? </a:t>
            </a:r>
          </a:p>
          <a:p>
            <a:endParaRPr lang="en-US" sz="2400" dirty="0" smtClean="0"/>
          </a:p>
          <a:p>
            <a:r>
              <a:rPr lang="en-US" sz="2400" dirty="0" smtClean="0"/>
              <a:t>Common words/phrases?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31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6878" y="1897167"/>
            <a:ext cx="5946904" cy="3341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8840" y="1402882"/>
            <a:ext cx="36604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What if </a:t>
            </a:r>
            <a:r>
              <a:rPr lang="en-US" sz="2400" dirty="0"/>
              <a:t>this is my crew, what will my conversations be about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r>
              <a:rPr lang="en-US" sz="2400" dirty="0"/>
              <a:t>What will our </a:t>
            </a:r>
            <a:r>
              <a:rPr lang="en-US" sz="2400" dirty="0" smtClean="0"/>
              <a:t>interactions be like? </a:t>
            </a:r>
          </a:p>
          <a:p>
            <a:endParaRPr lang="en-US" sz="2400" dirty="0" smtClean="0"/>
          </a:p>
          <a:p>
            <a:r>
              <a:rPr lang="en-US" sz="2400" dirty="0" smtClean="0"/>
              <a:t>What about our values</a:t>
            </a:r>
            <a:r>
              <a:rPr lang="en-US" sz="2400" dirty="0"/>
              <a:t>? </a:t>
            </a:r>
            <a:endParaRPr lang="en-US" sz="2400" dirty="0" smtClean="0"/>
          </a:p>
          <a:p>
            <a:r>
              <a:rPr lang="en-US" sz="2400" dirty="0" smtClean="0"/>
              <a:t>Beliefs</a:t>
            </a:r>
            <a:r>
              <a:rPr lang="en-US" sz="2400" dirty="0"/>
              <a:t>?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Common </a:t>
            </a:r>
            <a:r>
              <a:rPr lang="en-US" sz="2400" dirty="0"/>
              <a:t>words/phrases?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545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CONVERSATIONS=THOUGHTS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3671" y="2358639"/>
            <a:ext cx="4517193" cy="399088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WHO WE ARE and HOW WE THINK will inevitably be influenced by WHO WE HANG OUT WITH</a:t>
            </a:r>
          </a:p>
          <a:p>
            <a:r>
              <a:rPr lang="en-US" sz="2000" dirty="0" smtClean="0"/>
              <a:t>OUR THOUGHTS will be CONSTRAINED by the VALUES, BELIEFS &amp; PRACTICES of the people that we engage with the most because our conversations with them mirror the conversations within ourselves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272640"/>
            <a:ext cx="2913432" cy="42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22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861" y="1578365"/>
            <a:ext cx="7729728" cy="3101983"/>
          </a:xfrm>
        </p:spPr>
        <p:txBody>
          <a:bodyPr>
            <a:noAutofit/>
          </a:bodyPr>
          <a:lstStyle/>
          <a:p>
            <a:r>
              <a:rPr lang="en-US" sz="2400" dirty="0" smtClean="0"/>
              <a:t>That’s not to say that the people in these pictures can’t engage in both activities, but when they are with one group they with think and talk one way </a:t>
            </a:r>
          </a:p>
          <a:p>
            <a:r>
              <a:rPr lang="en-US" sz="2400" dirty="0" smtClean="0"/>
              <a:t>And when they are with the other group they will think and talk a different way</a:t>
            </a:r>
          </a:p>
          <a:p>
            <a:r>
              <a:rPr lang="en-US" sz="2400" dirty="0" smtClean="0"/>
              <a:t>What is tricky is learning how to switch between the two</a:t>
            </a:r>
          </a:p>
          <a:p>
            <a:r>
              <a:rPr lang="en-US" sz="2400" dirty="0" smtClean="0"/>
              <a:t>What is acceptable language and behavior with one group is not acceptable language and behavior with the other!</a:t>
            </a:r>
          </a:p>
        </p:txBody>
      </p:sp>
    </p:spTree>
    <p:extLst>
      <p:ext uri="{BB962C8B-B14F-4D97-AF65-F5344CB8AC3E}">
        <p14:creationId xmlns:p14="http://schemas.microsoft.com/office/powerpoint/2010/main" val="143402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1182</TotalTime>
  <Words>764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Gill Sans MT</vt:lpstr>
      <vt:lpstr>Parcel</vt:lpstr>
      <vt:lpstr>Want to write better?  Make new friends!</vt:lpstr>
      <vt:lpstr>BEFORE WE BEGIN…</vt:lpstr>
      <vt:lpstr>RECEIVE, APPRECIATE SUMMARIZE, ASK </vt:lpstr>
      <vt:lpstr>Where do thoughts come from?</vt:lpstr>
      <vt:lpstr>“The Conversation of mankind”</vt:lpstr>
      <vt:lpstr>PowerPoint Presentation</vt:lpstr>
      <vt:lpstr>PowerPoint Presentation</vt:lpstr>
      <vt:lpstr>CONVERSATIONS=THOUGHTS</vt:lpstr>
      <vt:lpstr>PowerPoint Presentation</vt:lpstr>
      <vt:lpstr>Critical thinking= reflective thinking</vt:lpstr>
      <vt:lpstr>RECEIVE, APPRECIATE…</vt:lpstr>
      <vt:lpstr>PowerPoint Presentation</vt:lpstr>
      <vt:lpstr>Appreciate</vt:lpstr>
      <vt:lpstr>SUMMARIZE</vt:lpstr>
      <vt:lpstr>ASK!</vt:lpstr>
      <vt:lpstr>Critical thinking is asking why</vt:lpstr>
      <vt:lpstr>PowerPoint Presentation</vt:lpstr>
      <vt:lpstr>Want to be a better writer?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Want to write better?  Make new friends!</dc:title>
  <dc:creator>Kem Roper</dc:creator>
  <cp:lastModifiedBy>Kem Roper</cp:lastModifiedBy>
  <cp:revision>20</cp:revision>
  <dcterms:created xsi:type="dcterms:W3CDTF">2020-09-17T21:38:16Z</dcterms:created>
  <dcterms:modified xsi:type="dcterms:W3CDTF">2020-09-24T16:56:30Z</dcterms:modified>
</cp:coreProperties>
</file>