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7" r:id="rId4"/>
    <p:sldId id="269" r:id="rId5"/>
    <p:sldId id="270" r:id="rId6"/>
    <p:sldId id="279" r:id="rId7"/>
    <p:sldId id="280" r:id="rId8"/>
    <p:sldId id="271" r:id="rId9"/>
    <p:sldId id="272" r:id="rId10"/>
    <p:sldId id="273" r:id="rId11"/>
    <p:sldId id="274" r:id="rId12"/>
    <p:sldId id="275" r:id="rId13"/>
    <p:sldId id="276" r:id="rId14"/>
    <p:sldId id="259" r:id="rId15"/>
    <p:sldId id="277" r:id="rId16"/>
    <p:sldId id="278" r:id="rId17"/>
    <p:sldId id="261" r:id="rId18"/>
    <p:sldId id="262" r:id="rId19"/>
    <p:sldId id="263" r:id="rId20"/>
    <p:sldId id="264" r:id="rId21"/>
    <p:sldId id="28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560" autoAdjust="0"/>
  </p:normalViewPr>
  <p:slideViewPr>
    <p:cSldViewPr>
      <p:cViewPr>
        <p:scale>
          <a:sx n="70" d="100"/>
          <a:sy n="70" d="100"/>
        </p:scale>
        <p:origin x="2784" y="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7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D234914-8E28-466B-B1A5-E361F0267E28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6EF5574-8AB1-4FB7-8385-7EB895BF1A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4914-8E28-466B-B1A5-E361F0267E28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5574-8AB1-4FB7-8385-7EB895BF1A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4914-8E28-466B-B1A5-E361F0267E28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5574-8AB1-4FB7-8385-7EB895BF1A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4914-8E28-466B-B1A5-E361F0267E28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5574-8AB1-4FB7-8385-7EB895BF1A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4914-8E28-466B-B1A5-E361F0267E28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5574-8AB1-4FB7-8385-7EB895BF1A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4914-8E28-466B-B1A5-E361F0267E28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5574-8AB1-4FB7-8385-7EB895BF1A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D234914-8E28-466B-B1A5-E361F0267E28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EF5574-8AB1-4FB7-8385-7EB895BF1AC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D234914-8E28-466B-B1A5-E361F0267E28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6EF5574-8AB1-4FB7-8385-7EB895BF1A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4914-8E28-466B-B1A5-E361F0267E28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5574-8AB1-4FB7-8385-7EB895BF1A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4914-8E28-466B-B1A5-E361F0267E28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5574-8AB1-4FB7-8385-7EB895BF1A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34914-8E28-466B-B1A5-E361F0267E28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5574-8AB1-4FB7-8385-7EB895BF1AC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D234914-8E28-466B-B1A5-E361F0267E28}" type="datetimeFigureOut">
              <a:rPr lang="en-US" smtClean="0"/>
              <a:t>11/13/2019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6EF5574-8AB1-4FB7-8385-7EB895BF1AC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Writing Process </a:t>
            </a:r>
            <a:br>
              <a:rPr lang="en-US" dirty="0" smtClean="0"/>
            </a:br>
            <a:r>
              <a:rPr lang="en-US" dirty="0" smtClean="0"/>
              <a:t>“Think, Pray, Write”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0823" y="3962400"/>
            <a:ext cx="49530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AAMU Writing Center </a:t>
            </a:r>
          </a:p>
          <a:p>
            <a:r>
              <a:rPr lang="en-US" dirty="0" smtClean="0"/>
              <a:t>The “Write Place”</a:t>
            </a:r>
          </a:p>
          <a:p>
            <a:r>
              <a:rPr lang="en-US" dirty="0" smtClean="0"/>
              <a:t>Dr. Kem Roper, </a:t>
            </a:r>
            <a:r>
              <a:rPr lang="en-US" dirty="0" smtClean="0"/>
              <a:t>Director</a:t>
            </a:r>
          </a:p>
          <a:p>
            <a:r>
              <a:rPr lang="en-US" dirty="0" smtClean="0"/>
              <a:t>November 13, 2019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PRACTICE!</a:t>
            </a:r>
            <a:endParaRPr lang="en-US" dirty="0"/>
          </a:p>
        </p:txBody>
      </p:sp>
      <p:pic>
        <p:nvPicPr>
          <p:cNvPr id="3" name="Picture 2" descr="Azhar's Reflections: My e-dventures of Writ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976" y="2212848"/>
            <a:ext cx="4966047" cy="3908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4102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2: think, write, re-write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you’re writing a research paper, DAY 2 should be spent </a:t>
            </a:r>
            <a:r>
              <a:rPr lang="en-US" b="1" u="sng" dirty="0" smtClean="0"/>
              <a:t>reading &amp; taking notes </a:t>
            </a:r>
            <a:r>
              <a:rPr lang="en-US" dirty="0" smtClean="0"/>
              <a:t>on the reading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If you have a long research paper to write, your “day 2” may need to stretch out to day, 3, 4 and 5!</a:t>
            </a:r>
          </a:p>
          <a:p>
            <a:pPr marL="109728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3670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2: if you’re doing research…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You’re question to yourself should be: how does this information compare to what I already know?</a:t>
            </a:r>
          </a:p>
          <a:p>
            <a:r>
              <a:rPr lang="en-US" dirty="0"/>
              <a:t>Does it confirm, refute or enrich my understanding of this topic?</a:t>
            </a:r>
          </a:p>
          <a:p>
            <a:r>
              <a:rPr lang="en-US" dirty="0"/>
              <a:t>Write down your answers to these questions!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7219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If you’re not doing research or once you’ve read and taken notes on your reading…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Think about what you have written and how it can be structured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Add to what you wrote on Day 1—can you say more?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Begin organizing what you’ve written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This is when an outline or reverse outline would be helpful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173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-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  <a:p>
            <a:pPr lvl="1"/>
            <a:r>
              <a:rPr lang="en-US" dirty="0" smtClean="0"/>
              <a:t>Why?  Purpose</a:t>
            </a:r>
          </a:p>
          <a:p>
            <a:pPr lvl="1"/>
            <a:r>
              <a:rPr lang="en-US" dirty="0" smtClean="0"/>
              <a:t>Why?  Format</a:t>
            </a:r>
          </a:p>
          <a:p>
            <a:pPr lvl="1"/>
            <a:r>
              <a:rPr lang="en-US" dirty="0" smtClean="0"/>
              <a:t>Why?  Organization and Planning</a:t>
            </a:r>
          </a:p>
          <a:p>
            <a:pPr lvl="1"/>
            <a:r>
              <a:rPr lang="en-US" dirty="0" smtClean="0"/>
              <a:t>Why?  Major Points</a:t>
            </a:r>
          </a:p>
          <a:p>
            <a:pPr lvl="1"/>
            <a:r>
              <a:rPr lang="en-US" dirty="0" smtClean="0"/>
              <a:t>Why?  Details and </a:t>
            </a:r>
            <a:r>
              <a:rPr lang="en-US" dirty="0" smtClean="0"/>
              <a:t>Examples (personal knowledge/experience &amp; </a:t>
            </a:r>
            <a:r>
              <a:rPr lang="en-US" dirty="0" smtClean="0"/>
              <a:t>r</a:t>
            </a:r>
            <a:r>
              <a:rPr lang="en-US" dirty="0" smtClean="0"/>
              <a:t>esearch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3: think, revise…edit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Fill in – Outline</a:t>
            </a:r>
          </a:p>
          <a:p>
            <a:pPr lvl="1"/>
            <a:r>
              <a:rPr lang="en-US" dirty="0" smtClean="0"/>
              <a:t>Thesis (what is my main point?)</a:t>
            </a:r>
            <a:endParaRPr lang="en-US" dirty="0"/>
          </a:p>
          <a:p>
            <a:pPr lvl="1"/>
            <a:r>
              <a:rPr lang="en-US" dirty="0" smtClean="0"/>
              <a:t>Introduction (how can I set up this discussion?)</a:t>
            </a:r>
            <a:endParaRPr lang="en-US" dirty="0"/>
          </a:p>
          <a:p>
            <a:pPr lvl="1"/>
            <a:r>
              <a:rPr lang="en-US" dirty="0"/>
              <a:t>Background </a:t>
            </a:r>
            <a:r>
              <a:rPr lang="en-US" dirty="0" smtClean="0"/>
              <a:t>Information (what information would my reader need in order to know what I know?)</a:t>
            </a:r>
            <a:endParaRPr lang="en-US" dirty="0"/>
          </a:p>
          <a:p>
            <a:pPr lvl="1"/>
            <a:r>
              <a:rPr lang="en-US" dirty="0"/>
              <a:t>Supporting </a:t>
            </a:r>
            <a:r>
              <a:rPr lang="en-US" dirty="0" smtClean="0"/>
              <a:t>Information (what will I use to support my main point?)</a:t>
            </a:r>
            <a:endParaRPr lang="en-US" dirty="0"/>
          </a:p>
          <a:p>
            <a:pPr lvl="2"/>
            <a:r>
              <a:rPr lang="en-US" dirty="0" smtClean="0"/>
              <a:t>details, examples, research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1881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PRACTICE!</a:t>
            </a:r>
            <a:endParaRPr lang="en-US" dirty="0"/>
          </a:p>
        </p:txBody>
      </p:sp>
      <p:pic>
        <p:nvPicPr>
          <p:cNvPr id="3" name="Picture 2" descr="How to Use your Brain when Studying | Learning Common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2286000"/>
            <a:ext cx="4261104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6162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What is a draft</a:t>
            </a:r>
            <a:r>
              <a:rPr lang="en-US" b="1" u="sng" dirty="0" smtClean="0"/>
              <a:t>? </a:t>
            </a:r>
          </a:p>
          <a:p>
            <a:pPr lvl="1"/>
            <a:r>
              <a:rPr lang="en-US" dirty="0" smtClean="0"/>
              <a:t>Everything you write down relating to this topic</a:t>
            </a:r>
            <a:endParaRPr lang="en-US" dirty="0" smtClean="0"/>
          </a:p>
          <a:p>
            <a:r>
              <a:rPr lang="en-US" b="1" u="sng" dirty="0" smtClean="0"/>
              <a:t>What </a:t>
            </a:r>
            <a:r>
              <a:rPr lang="en-US" b="1" u="sng" dirty="0" smtClean="0"/>
              <a:t>constitutes a first draft</a:t>
            </a:r>
            <a:r>
              <a:rPr lang="en-US" b="1" u="sng" dirty="0" smtClean="0"/>
              <a:t>? </a:t>
            </a:r>
          </a:p>
          <a:p>
            <a:pPr lvl="1"/>
            <a:r>
              <a:rPr lang="en-US" dirty="0" smtClean="0"/>
              <a:t>Any ideas you put on paper regardless of form</a:t>
            </a:r>
          </a:p>
          <a:p>
            <a:r>
              <a:rPr lang="en-US" b="1" u="sng" dirty="0" smtClean="0"/>
              <a:t>Drafts? </a:t>
            </a:r>
          </a:p>
          <a:p>
            <a:pPr lvl="1"/>
            <a:r>
              <a:rPr lang="en-US" dirty="0" smtClean="0"/>
              <a:t>Each time you add or delete what you’ve written you’re creating a new draft</a:t>
            </a:r>
            <a:endParaRPr lang="en-US" dirty="0" smtClean="0"/>
          </a:p>
          <a:p>
            <a:r>
              <a:rPr lang="en-US" b="1" u="sng" dirty="0" smtClean="0"/>
              <a:t>What constitutes a final draft</a:t>
            </a:r>
            <a:r>
              <a:rPr lang="en-US" b="1" u="sng" dirty="0" smtClean="0"/>
              <a:t>? </a:t>
            </a:r>
          </a:p>
          <a:p>
            <a:pPr lvl="1"/>
            <a:r>
              <a:rPr lang="en-US" dirty="0" smtClean="0"/>
              <a:t>When you’ve moved from revision to editing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revision?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Changing </a:t>
            </a:r>
            <a:r>
              <a:rPr lang="en-US" dirty="0" smtClean="0"/>
              <a:t>the </a:t>
            </a:r>
            <a:r>
              <a:rPr lang="en-US" dirty="0" smtClean="0"/>
              <a:t>content</a:t>
            </a:r>
          </a:p>
          <a:p>
            <a:pPr lvl="1"/>
            <a:r>
              <a:rPr lang="en-US" b="1" dirty="0" smtClean="0"/>
              <a:t>Overall idea </a:t>
            </a:r>
            <a:r>
              <a:rPr lang="en-US" dirty="0"/>
              <a:t>– what </a:t>
            </a:r>
            <a:r>
              <a:rPr lang="en-US" dirty="0" smtClean="0"/>
              <a:t>am I </a:t>
            </a:r>
            <a:r>
              <a:rPr lang="en-US" dirty="0"/>
              <a:t>saying?</a:t>
            </a:r>
          </a:p>
          <a:p>
            <a:pPr lvl="1"/>
            <a:r>
              <a:rPr lang="en-US" b="1" dirty="0" smtClean="0"/>
              <a:t>Organization</a:t>
            </a:r>
            <a:r>
              <a:rPr lang="en-US" dirty="0" smtClean="0"/>
              <a:t>—what is the best way to say this?</a:t>
            </a:r>
            <a:endParaRPr lang="en-US" dirty="0" smtClean="0"/>
          </a:p>
          <a:p>
            <a:pPr lvl="1"/>
            <a:r>
              <a:rPr lang="en-US" b="1" dirty="0"/>
              <a:t>Paragraphs</a:t>
            </a:r>
            <a:r>
              <a:rPr lang="en-US" dirty="0"/>
              <a:t> – what </a:t>
            </a:r>
            <a:r>
              <a:rPr lang="en-US" dirty="0" smtClean="0"/>
              <a:t>am I saying in each?</a:t>
            </a:r>
            <a:endParaRPr lang="en-US" dirty="0"/>
          </a:p>
          <a:p>
            <a:pPr lvl="1"/>
            <a:r>
              <a:rPr lang="en-US" dirty="0" smtClean="0"/>
              <a:t>Add </a:t>
            </a:r>
            <a:r>
              <a:rPr lang="en-US" dirty="0" smtClean="0"/>
              <a:t>to it</a:t>
            </a:r>
          </a:p>
          <a:p>
            <a:pPr lvl="1"/>
            <a:r>
              <a:rPr lang="en-US" dirty="0" smtClean="0"/>
              <a:t>Delete </a:t>
            </a:r>
            <a:r>
              <a:rPr lang="en-US" dirty="0" smtClean="0"/>
              <a:t>from </a:t>
            </a:r>
            <a:r>
              <a:rPr lang="en-US" dirty="0" smtClean="0"/>
              <a:t>it</a:t>
            </a:r>
          </a:p>
          <a:p>
            <a:r>
              <a:rPr lang="en-US" dirty="0" smtClean="0"/>
              <a:t>The purpose is to clarify your </a:t>
            </a:r>
            <a:r>
              <a:rPr lang="en-US" b="1" u="sng" dirty="0" smtClean="0"/>
              <a:t>main point</a:t>
            </a:r>
            <a:endParaRPr lang="en-US" b="1" u="sng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Proofreading/Editing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proofreading and editing?  Grammatical errors</a:t>
            </a:r>
          </a:p>
          <a:p>
            <a:pPr lvl="1"/>
            <a:r>
              <a:rPr lang="en-US" b="1" dirty="0" smtClean="0"/>
              <a:t>Sentence structure:  </a:t>
            </a:r>
            <a:r>
              <a:rPr lang="en-US" dirty="0" smtClean="0"/>
              <a:t>fragments, run-ons</a:t>
            </a:r>
          </a:p>
          <a:p>
            <a:pPr lvl="1"/>
            <a:r>
              <a:rPr lang="en-US" b="1" dirty="0" smtClean="0"/>
              <a:t>Grammar</a:t>
            </a:r>
            <a:r>
              <a:rPr lang="en-US" dirty="0" smtClean="0"/>
              <a:t>:  subject/verb agreement, verb tense, syntactical errors (comma splices, periods, question marks, exclamation points, semi-colons, commas, colons)</a:t>
            </a:r>
          </a:p>
          <a:p>
            <a:pPr lvl="1"/>
            <a:r>
              <a:rPr lang="en-US" b="1" dirty="0" smtClean="0"/>
              <a:t>Spelling</a:t>
            </a:r>
            <a:r>
              <a:rPr lang="en-US" dirty="0" smtClean="0"/>
              <a:t>, word choice, word usage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s://lovelifeistanbul.files.wordpress.com/2013/04/eat-pray-lov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2" t="8541" r="7885"/>
          <a:stretch/>
        </p:blipFill>
        <p:spPr bwMode="auto">
          <a:xfrm>
            <a:off x="2590800" y="914400"/>
            <a:ext cx="6324600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ww.lawrettawrites.com/wp-content/uploads/2017/02/eat-pray-lov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3101974" cy="4769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470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/>
          <a:lstStyle/>
          <a:p>
            <a:r>
              <a:rPr lang="en-US" dirty="0" smtClean="0"/>
              <a:t>Reflections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Evaluate your paper first before someone else does:</a:t>
            </a:r>
          </a:p>
          <a:p>
            <a:pPr lvl="1"/>
            <a:r>
              <a:rPr lang="en-US" b="1" dirty="0"/>
              <a:t>PURPOSE</a:t>
            </a:r>
            <a:r>
              <a:rPr lang="en-US" dirty="0"/>
              <a:t> (clear audience, subject, and genre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/>
              <a:t>DIRECTION</a:t>
            </a:r>
            <a:r>
              <a:rPr lang="en-US" dirty="0" smtClean="0"/>
              <a:t> </a:t>
            </a:r>
            <a:r>
              <a:rPr lang="en-US" dirty="0"/>
              <a:t>(proper structure, organization, logical order</a:t>
            </a:r>
            <a:r>
              <a:rPr lang="en-US" dirty="0" smtClean="0"/>
              <a:t>)</a:t>
            </a:r>
          </a:p>
          <a:p>
            <a:pPr lvl="1"/>
            <a:r>
              <a:rPr lang="en-US" b="1" dirty="0"/>
              <a:t>IDEAS</a:t>
            </a:r>
            <a:r>
              <a:rPr lang="en-US" dirty="0"/>
              <a:t> (connection to reader, specific details, variety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/>
              <a:t>STYLE</a:t>
            </a:r>
            <a:r>
              <a:rPr lang="en-US" dirty="0" smtClean="0"/>
              <a:t> </a:t>
            </a:r>
            <a:r>
              <a:rPr lang="en-US" dirty="0"/>
              <a:t>(expression, word choice, sentence variety, figurative language, etc...) </a:t>
            </a:r>
            <a:endParaRPr lang="en-US" dirty="0" smtClean="0"/>
          </a:p>
          <a:p>
            <a:pPr lvl="1"/>
            <a:r>
              <a:rPr lang="en-US" b="1" dirty="0" smtClean="0"/>
              <a:t>PRESENTATION</a:t>
            </a:r>
            <a:r>
              <a:rPr lang="en-US" dirty="0" smtClean="0"/>
              <a:t> </a:t>
            </a:r>
            <a:r>
              <a:rPr lang="en-US" dirty="0"/>
              <a:t>(spelling, punctuation, capitalization, paragraphing,	neatness, pen or typed</a:t>
            </a:r>
            <a:r>
              <a:rPr lang="en-US" dirty="0" smtClean="0"/>
              <a:t>)</a:t>
            </a:r>
          </a:p>
          <a:p>
            <a:pPr marL="411480" lvl="1" indent="0">
              <a:buNone/>
            </a:pPr>
            <a:endParaRPr lang="en-US" dirty="0" smtClean="0"/>
          </a:p>
          <a:p>
            <a:pPr marL="576072" indent="-457200"/>
            <a:r>
              <a:rPr lang="en-US" dirty="0" smtClean="0"/>
              <a:t>Is this a good reflection of what you can do?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www.chatelaine.com/wp-content/uploads/2016/01/you-got-thi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524000"/>
            <a:ext cx="4495800" cy="450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499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is an act of surrender…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to approach your writing task with an attitude of openness and expectation</a:t>
            </a:r>
          </a:p>
          <a:p>
            <a:r>
              <a:rPr lang="en-US" dirty="0" smtClean="0"/>
              <a:t>Set aside pre-conceived ideas or negative perspectives</a:t>
            </a:r>
          </a:p>
          <a:p>
            <a:r>
              <a:rPr lang="en-US" dirty="0" smtClean="0"/>
              <a:t>Don’t begin by saying “I’m no good at this!”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7703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jenniferaustinauthor.files.wordpress.com/2014/11/not-giving-u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33400"/>
            <a:ext cx="4724400" cy="6108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19800" y="1676400"/>
            <a:ext cx="2667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Also keep in mind that writing is not going away. You will have to do it again and again…</a:t>
            </a:r>
          </a:p>
          <a:p>
            <a:endParaRPr lang="en-US" dirty="0"/>
          </a:p>
          <a:p>
            <a:r>
              <a:rPr lang="en-US" dirty="0" smtClean="0"/>
              <a:t>You might as well surrender to the process!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112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how do I begin?</a:t>
            </a:r>
            <a:endParaRPr lang="en-US" dirty="0"/>
          </a:p>
        </p:txBody>
      </p:sp>
      <p:pic>
        <p:nvPicPr>
          <p:cNvPr id="4" name="Content Placeholder 3" descr="I Quiz della Domenica nr.15 | Frz40's Blo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209800"/>
            <a:ext cx="3807353" cy="2284412"/>
          </a:xfrm>
        </p:spPr>
      </p:pic>
      <p:sp>
        <p:nvSpPr>
          <p:cNvPr id="5" name="TextBox 4"/>
          <p:cNvSpPr txBox="1"/>
          <p:nvPr/>
        </p:nvSpPr>
        <p:spPr>
          <a:xfrm>
            <a:off x="838200" y="2362200"/>
            <a:ext cx="3581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Give yourself AT LEAST 3 days before the due date to write</a:t>
            </a:r>
          </a:p>
          <a:p>
            <a:endParaRPr lang="en-US" sz="2400" dirty="0"/>
          </a:p>
          <a:p>
            <a:r>
              <a:rPr lang="en-US" sz="2400" dirty="0" smtClean="0"/>
              <a:t>Give yourself a different task for each day</a:t>
            </a:r>
          </a:p>
          <a:p>
            <a:endParaRPr lang="en-US" sz="2400" dirty="0"/>
          </a:p>
          <a:p>
            <a:r>
              <a:rPr lang="en-US" sz="2400" dirty="0" smtClean="0"/>
              <a:t>Be free!  Save editing for the last day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34102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only have 3 days…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Day 1: think, pray, write</a:t>
            </a:r>
          </a:p>
          <a:p>
            <a:r>
              <a:rPr lang="en-US" dirty="0" smtClean="0"/>
              <a:t>Day 2: think, write, re-write</a:t>
            </a:r>
          </a:p>
          <a:p>
            <a:r>
              <a:rPr lang="en-US" dirty="0" smtClean="0"/>
              <a:t>Day 3: think, revise, edit (print &amp; rejoice!)</a:t>
            </a:r>
          </a:p>
          <a:p>
            <a:endParaRPr lang="en-US" dirty="0"/>
          </a:p>
          <a:p>
            <a:r>
              <a:rPr lang="en-US" dirty="0" smtClean="0"/>
              <a:t>Space out your work! Don’t try to do it all in one sitting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222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have more than 3 days…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Day </a:t>
            </a:r>
            <a:r>
              <a:rPr lang="en-US" dirty="0" smtClean="0"/>
              <a:t>1-3: </a:t>
            </a:r>
            <a:r>
              <a:rPr lang="en-US" dirty="0"/>
              <a:t>think, </a:t>
            </a:r>
            <a:r>
              <a:rPr lang="en-US" dirty="0" smtClean="0"/>
              <a:t>pray, </a:t>
            </a:r>
            <a:r>
              <a:rPr lang="en-US" dirty="0"/>
              <a:t>write</a:t>
            </a:r>
          </a:p>
          <a:p>
            <a:r>
              <a:rPr lang="en-US" dirty="0"/>
              <a:t>Day </a:t>
            </a:r>
            <a:r>
              <a:rPr lang="en-US" dirty="0" smtClean="0"/>
              <a:t>3-5: think, write, re-write (read and take notes if doing research)</a:t>
            </a:r>
            <a:endParaRPr lang="en-US" dirty="0"/>
          </a:p>
          <a:p>
            <a:r>
              <a:rPr lang="en-US" dirty="0"/>
              <a:t>Day </a:t>
            </a:r>
            <a:r>
              <a:rPr lang="en-US" dirty="0" smtClean="0"/>
              <a:t>5-7: think &amp; revise</a:t>
            </a:r>
          </a:p>
          <a:p>
            <a:r>
              <a:rPr lang="en-US" dirty="0" smtClean="0"/>
              <a:t>Day 8: edit, print &amp; rejoice!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698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1: think, pray,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your topic?</a:t>
            </a:r>
          </a:p>
          <a:p>
            <a:r>
              <a:rPr lang="en-US" dirty="0" smtClean="0"/>
              <a:t>What is required?</a:t>
            </a:r>
          </a:p>
          <a:p>
            <a:r>
              <a:rPr lang="en-US" dirty="0" smtClean="0"/>
              <a:t>What do I already know about this?</a:t>
            </a:r>
          </a:p>
          <a:p>
            <a:r>
              <a:rPr lang="en-US" dirty="0" smtClean="0"/>
              <a:t>What opinions do I have about this?</a:t>
            </a:r>
          </a:p>
          <a:p>
            <a:r>
              <a:rPr lang="en-US" dirty="0" smtClean="0"/>
              <a:t>Where do my thoughts and opinions come from?</a:t>
            </a:r>
          </a:p>
          <a:p>
            <a:pPr lvl="1"/>
            <a:r>
              <a:rPr lang="en-US" dirty="0" smtClean="0"/>
              <a:t>Experiences, observations, personality, family/upbringing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779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Answer these questions by:</a:t>
            </a:r>
          </a:p>
          <a:p>
            <a:r>
              <a:rPr lang="en-US" dirty="0" smtClean="0"/>
              <a:t>Free-writing</a:t>
            </a:r>
          </a:p>
          <a:p>
            <a:r>
              <a:rPr lang="en-US" dirty="0" smtClean="0"/>
              <a:t>Listing (or clustering)</a:t>
            </a:r>
          </a:p>
          <a:p>
            <a:r>
              <a:rPr lang="en-US" dirty="0" smtClean="0"/>
              <a:t>Speaking into recorder</a:t>
            </a:r>
          </a:p>
          <a:p>
            <a:r>
              <a:rPr lang="en-US" dirty="0" smtClean="0"/>
              <a:t>Conversing </a:t>
            </a:r>
          </a:p>
          <a:p>
            <a:pPr marL="109728" indent="0">
              <a:buNone/>
            </a:pPr>
            <a:r>
              <a:rPr lang="en-US" dirty="0"/>
              <a:t>Generate Ideas:</a:t>
            </a:r>
          </a:p>
          <a:p>
            <a:r>
              <a:rPr lang="en-US" dirty="0"/>
              <a:t>5Ws (journalist questions)</a:t>
            </a:r>
          </a:p>
          <a:p>
            <a:r>
              <a:rPr lang="en-US" dirty="0"/>
              <a:t>5 Senses (Look, Touch, Taste, Feel, Smell)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5331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132</TotalTime>
  <Words>777</Words>
  <Application>Microsoft Office PowerPoint</Application>
  <PresentationFormat>On-screen Show (4:3)</PresentationFormat>
  <Paragraphs>104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Georgia</vt:lpstr>
      <vt:lpstr>Trebuchet MS</vt:lpstr>
      <vt:lpstr>Wingdings 2</vt:lpstr>
      <vt:lpstr>Urban</vt:lpstr>
      <vt:lpstr>The Writing Process  “Think, Pray, Write”</vt:lpstr>
      <vt:lpstr>PowerPoint Presentation</vt:lpstr>
      <vt:lpstr>Writing is an act of surrender…</vt:lpstr>
      <vt:lpstr>PowerPoint Presentation</vt:lpstr>
      <vt:lpstr>So, how do I begin?</vt:lpstr>
      <vt:lpstr>If you only have 3 days…</vt:lpstr>
      <vt:lpstr>If you have more than 3 days…</vt:lpstr>
      <vt:lpstr>Day 1: think, pray, write</vt:lpstr>
      <vt:lpstr>PowerPoint Presentation</vt:lpstr>
      <vt:lpstr>PRACTICE!</vt:lpstr>
      <vt:lpstr>Day 2: think, write, re-write</vt:lpstr>
      <vt:lpstr>Day 2: if you’re doing research…</vt:lpstr>
      <vt:lpstr>PowerPoint Presentation</vt:lpstr>
      <vt:lpstr>Write - Outline</vt:lpstr>
      <vt:lpstr>Day 3: think, revise…edit</vt:lpstr>
      <vt:lpstr>PRACTICE!</vt:lpstr>
      <vt:lpstr>Draft</vt:lpstr>
      <vt:lpstr>What is a revision?</vt:lpstr>
      <vt:lpstr>Proofreading/Editing</vt:lpstr>
      <vt:lpstr>Reflections</vt:lpstr>
      <vt:lpstr>PowerPoint Presentation</vt:lpstr>
    </vt:vector>
  </TitlesOfParts>
  <Company>Bentley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Process – Never Ends</dc:title>
  <dc:creator>Kiietti L. Parker</dc:creator>
  <cp:lastModifiedBy>Kem Roper</cp:lastModifiedBy>
  <cp:revision>18</cp:revision>
  <dcterms:created xsi:type="dcterms:W3CDTF">2008-01-29T22:48:20Z</dcterms:created>
  <dcterms:modified xsi:type="dcterms:W3CDTF">2019-11-13T17:44:21Z</dcterms:modified>
</cp:coreProperties>
</file>