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6" r:id="rId4"/>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2" autoAdjust="0"/>
    <p:restoredTop sz="94681" autoAdjust="0"/>
  </p:normalViewPr>
  <p:slideViewPr>
    <p:cSldViewPr snapToGrid="0" snapToObjects="1" showGuides="1">
      <p:cViewPr varScale="1">
        <p:scale>
          <a:sx n="39" d="100"/>
          <a:sy n="39" d="100"/>
        </p:scale>
        <p:origin x="4880" y="224"/>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8/8/19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11122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612772"/>
            <a:ext cx="6285508"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837226"/>
            <a:ext cx="6280548" cy="697033"/>
          </a:xfrm>
          <a:prstGeom prst="rect">
            <a:avLst/>
          </a:prstGeom>
          <a:noFill/>
        </p:spPr>
        <p:txBody>
          <a:bodyPr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6433872"/>
            <a:ext cx="6286500"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5776587"/>
            <a:ext cx="628153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6612772"/>
            <a:ext cx="12950030"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835727"/>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4094249"/>
            <a:ext cx="12950031"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3401291"/>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835727"/>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6612772"/>
            <a:ext cx="6279386"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5843504"/>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6536463"/>
            <a:ext cx="6233811"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9024451"/>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9800474"/>
            <a:ext cx="6282532" cy="765388"/>
          </a:xfrm>
          <a:prstGeom prst="rect">
            <a:avLst/>
          </a:prstGeom>
        </p:spPr>
        <p:txBody>
          <a:bodyPr wrap="square" lIns="196113" tIns="196113" rIns="196113" bIns="196113">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4400" b="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6600" b="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6" name="Text Placeholder 76"/>
          <p:cNvSpPr>
            <a:spLocks noGrp="1"/>
          </p:cNvSpPr>
          <p:nvPr>
            <p:ph type="body" sz="quarter" idx="178"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2A75F9-F8E5-5E49-8ECD-27BD5030E2DE}"/>
              </a:ext>
            </a:extLst>
          </p:cNvPr>
          <p:cNvGrpSpPr/>
          <p:nvPr userDrawn="1"/>
        </p:nvGrpSpPr>
        <p:grpSpPr>
          <a:xfrm>
            <a:off x="-111438" y="-48127"/>
            <a:ext cx="27629818" cy="36664415"/>
            <a:chOff x="-111438" y="-48127"/>
            <a:chExt cx="27629818" cy="36664415"/>
          </a:xfrm>
        </p:grpSpPr>
        <p:sp>
          <p:nvSpPr>
            <p:cNvPr id="40" name="Freeform 39"/>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67" name="Table 66">
            <a:extLst>
              <a:ext uri="{FF2B5EF4-FFF2-40B4-BE49-F238E27FC236}">
                <a16:creationId xmlns:a16="http://schemas.microsoft.com/office/drawing/2014/main" id="{250FA353-DF16-184B-AD80-A81D2AE8AF4E}"/>
              </a:ext>
            </a:extLst>
          </p:cNvPr>
          <p:cNvGraphicFramePr>
            <a:graphicFrameLocks noGrp="1"/>
          </p:cNvGraphicFramePr>
          <p:nvPr userDrawn="1">
            <p:extLst>
              <p:ext uri="{D42A27DB-BD31-4B8C-83A1-F6EECF244321}">
                <p14:modId xmlns:p14="http://schemas.microsoft.com/office/powerpoint/2010/main" val="2922197925"/>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68" name="Table 67">
            <a:extLst>
              <a:ext uri="{FF2B5EF4-FFF2-40B4-BE49-F238E27FC236}">
                <a16:creationId xmlns:a16="http://schemas.microsoft.com/office/drawing/2014/main" id="{DBC77050-94AA-E842-AA98-39A5E9EB55A6}"/>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2C97FBED-300E-7648-998B-F286E0289D62}"/>
              </a:ext>
            </a:extLst>
          </p:cNvPr>
          <p:cNvGrpSpPr/>
          <p:nvPr userDrawn="1"/>
        </p:nvGrpSpPr>
        <p:grpSpPr>
          <a:xfrm>
            <a:off x="-111438" y="-48127"/>
            <a:ext cx="27629818" cy="36664415"/>
            <a:chOff x="-111438" y="-48127"/>
            <a:chExt cx="27629818" cy="36664415"/>
          </a:xfrm>
        </p:grpSpPr>
        <p:sp>
          <p:nvSpPr>
            <p:cNvPr id="9" name="Freeform 8">
              <a:extLst>
                <a:ext uri="{FF2B5EF4-FFF2-40B4-BE49-F238E27FC236}">
                  <a16:creationId xmlns:a16="http://schemas.microsoft.com/office/drawing/2014/main" id="{7C0718D4-454B-8646-A2D4-5FB5E0A2FC06}"/>
                </a:ext>
              </a:extLst>
            </p:cNvPr>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543529B9-93E6-AA45-A21D-EBF8CFF99CCF}"/>
                </a:ext>
              </a:extLst>
            </p:cNvPr>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548813D-CB7F-6544-987C-F09137C42BD7}"/>
                </a:ext>
              </a:extLst>
            </p:cNvPr>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7BC4E62E-5C31-D84E-8247-8462DAD8FEEA}"/>
                </a:ext>
              </a:extLst>
            </p:cNvPr>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64417622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 name="Text Box 14"/>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9" name="Table 68">
            <a:extLst>
              <a:ext uri="{FF2B5EF4-FFF2-40B4-BE49-F238E27FC236}">
                <a16:creationId xmlns:a16="http://schemas.microsoft.com/office/drawing/2014/main" id="{43C7C8C3-77FA-404F-B691-3E092D098C20}"/>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FB8B18BF-9B70-0044-9C80-9FB182C165D3}"/>
              </a:ext>
            </a:extLst>
          </p:cNvPr>
          <p:cNvGrpSpPr/>
          <p:nvPr userDrawn="1"/>
        </p:nvGrpSpPr>
        <p:grpSpPr>
          <a:xfrm>
            <a:off x="-111438" y="-48127"/>
            <a:ext cx="27629818" cy="36664415"/>
            <a:chOff x="-111438" y="-48127"/>
            <a:chExt cx="27629818" cy="36664415"/>
          </a:xfrm>
        </p:grpSpPr>
        <p:sp>
          <p:nvSpPr>
            <p:cNvPr id="11" name="Freeform 10">
              <a:extLst>
                <a:ext uri="{FF2B5EF4-FFF2-40B4-BE49-F238E27FC236}">
                  <a16:creationId xmlns:a16="http://schemas.microsoft.com/office/drawing/2014/main" id="{1BF0A4DC-2D4A-584E-93AB-AAADC15D5261}"/>
                </a:ext>
              </a:extLst>
            </p:cNvPr>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94BE5A9-8160-7E40-8031-72F3E0D01BD0}"/>
                </a:ext>
              </a:extLst>
            </p:cNvPr>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1F7237F-B139-B145-BF43-F7F38D99ABAA}"/>
                </a:ext>
              </a:extLst>
            </p:cNvPr>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998C7F4D-ADB8-0146-9648-DB07B7E70D3F}"/>
                </a:ext>
              </a:extLst>
            </p:cNvPr>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8742705C-0C8A-E04A-9832-5742D961EEFE}"/>
              </a:ext>
            </a:extLst>
          </p:cNvPr>
          <p:cNvGraphicFramePr>
            <a:graphicFrameLocks noGrp="1"/>
          </p:cNvGraphicFramePr>
          <p:nvPr userDrawn="1">
            <p:extLst>
              <p:ext uri="{D42A27DB-BD31-4B8C-83A1-F6EECF244321}">
                <p14:modId xmlns:p14="http://schemas.microsoft.com/office/powerpoint/2010/main" val="3626244982"/>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Placeholder 64"/>
          <p:cNvSpPr>
            <a:spLocks noGrp="1"/>
          </p:cNvSpPr>
          <p:nvPr>
            <p:ph type="body" sz="quarter" idx="10"/>
          </p:nvPr>
        </p:nvSpPr>
        <p:spPr/>
        <p:txBody>
          <a:bodyPr/>
          <a:lstStyle/>
          <a:p>
            <a:endParaRPr lang="en-US" dirty="0"/>
          </a:p>
        </p:txBody>
      </p:sp>
      <p:sp>
        <p:nvSpPr>
          <p:cNvPr id="66" name="Text Placeholder 65"/>
          <p:cNvSpPr>
            <a:spLocks noGrp="1"/>
          </p:cNvSpPr>
          <p:nvPr>
            <p:ph type="body" sz="quarter" idx="11"/>
          </p:nvPr>
        </p:nvSpPr>
        <p:spPr/>
        <p:txBody>
          <a:bodyPr/>
          <a:lstStyle/>
          <a:p>
            <a:endParaRPr lang="en-US" dirty="0"/>
          </a:p>
        </p:txBody>
      </p:sp>
      <p:sp>
        <p:nvSpPr>
          <p:cNvPr id="67" name="Text Placeholder 66"/>
          <p:cNvSpPr>
            <a:spLocks noGrp="1"/>
          </p:cNvSpPr>
          <p:nvPr>
            <p:ph type="body" sz="quarter" idx="20"/>
          </p:nvPr>
        </p:nvSpPr>
        <p:spPr/>
        <p:txBody>
          <a:bodyPr/>
          <a:lstStyle/>
          <a:p>
            <a:endParaRPr lang="en-US"/>
          </a:p>
        </p:txBody>
      </p:sp>
      <p:sp>
        <p:nvSpPr>
          <p:cNvPr id="68" name="Text Placeholder 67"/>
          <p:cNvSpPr>
            <a:spLocks noGrp="1"/>
          </p:cNvSpPr>
          <p:nvPr>
            <p:ph type="body" sz="quarter" idx="25"/>
          </p:nvPr>
        </p:nvSpPr>
        <p:spPr/>
        <p:txBody>
          <a:bodyPr/>
          <a:lstStyle/>
          <a:p>
            <a:endParaRPr lang="en-US"/>
          </a:p>
        </p:txBody>
      </p:sp>
      <p:sp>
        <p:nvSpPr>
          <p:cNvPr id="69" name="Text Placeholder 68"/>
          <p:cNvSpPr>
            <a:spLocks noGrp="1"/>
          </p:cNvSpPr>
          <p:nvPr>
            <p:ph type="body" sz="quarter" idx="26"/>
          </p:nvPr>
        </p:nvSpPr>
        <p:spPr/>
        <p:txBody>
          <a:bodyPr/>
          <a:lstStyle/>
          <a:p>
            <a:endParaRPr lang="en-US"/>
          </a:p>
        </p:txBody>
      </p:sp>
      <p:sp>
        <p:nvSpPr>
          <p:cNvPr id="70" name="Text Placeholder 69"/>
          <p:cNvSpPr>
            <a:spLocks noGrp="1"/>
          </p:cNvSpPr>
          <p:nvPr>
            <p:ph type="body" sz="quarter" idx="27"/>
          </p:nvPr>
        </p:nvSpPr>
        <p:spPr/>
        <p:txBody>
          <a:bodyPr/>
          <a:lstStyle/>
          <a:p>
            <a:endParaRPr lang="en-US"/>
          </a:p>
        </p:txBody>
      </p:sp>
      <p:sp>
        <p:nvSpPr>
          <p:cNvPr id="71" name="Text Placeholder 70"/>
          <p:cNvSpPr>
            <a:spLocks noGrp="1"/>
          </p:cNvSpPr>
          <p:nvPr>
            <p:ph type="body" sz="quarter" idx="28"/>
          </p:nvPr>
        </p:nvSpPr>
        <p:spPr/>
        <p:txBody>
          <a:bodyPr/>
          <a:lstStyle/>
          <a:p>
            <a:endParaRPr lang="en-US"/>
          </a:p>
        </p:txBody>
      </p:sp>
      <p:sp>
        <p:nvSpPr>
          <p:cNvPr id="72" name="Text Placeholder 71"/>
          <p:cNvSpPr>
            <a:spLocks noGrp="1"/>
          </p:cNvSpPr>
          <p:nvPr>
            <p:ph type="body" sz="quarter" idx="29"/>
          </p:nvPr>
        </p:nvSpPr>
        <p:spPr/>
        <p:txBody>
          <a:bodyPr/>
          <a:lstStyle/>
          <a:p>
            <a:endParaRPr lang="en-US"/>
          </a:p>
        </p:txBody>
      </p:sp>
      <p:sp>
        <p:nvSpPr>
          <p:cNvPr id="73" name="Text Placeholder 72"/>
          <p:cNvSpPr>
            <a:spLocks noGrp="1"/>
          </p:cNvSpPr>
          <p:nvPr>
            <p:ph type="body" sz="quarter" idx="30"/>
          </p:nvPr>
        </p:nvSpPr>
        <p:spPr/>
        <p:txBody>
          <a:bodyPr/>
          <a:lstStyle/>
          <a:p>
            <a:endParaRPr lang="en-US"/>
          </a:p>
        </p:txBody>
      </p:sp>
      <p:sp>
        <p:nvSpPr>
          <p:cNvPr id="74" name="Text Placeholder 73"/>
          <p:cNvSpPr>
            <a:spLocks noGrp="1"/>
          </p:cNvSpPr>
          <p:nvPr>
            <p:ph type="body" sz="quarter" idx="96"/>
          </p:nvPr>
        </p:nvSpPr>
        <p:spPr/>
        <p:txBody>
          <a:bodyPr/>
          <a:lstStyle/>
          <a:p>
            <a:endParaRPr lang="en-US"/>
          </a:p>
        </p:txBody>
      </p:sp>
      <p:sp>
        <p:nvSpPr>
          <p:cNvPr id="75" name="Text Placeholder 74"/>
          <p:cNvSpPr>
            <a:spLocks noGrp="1"/>
          </p:cNvSpPr>
          <p:nvPr>
            <p:ph type="body" sz="quarter" idx="150"/>
          </p:nvPr>
        </p:nvSpPr>
        <p:spPr/>
        <p:txBody>
          <a:bodyPr/>
          <a:lstStyle/>
          <a:p>
            <a:endParaRPr lang="en-US"/>
          </a:p>
        </p:txBody>
      </p:sp>
      <p:sp>
        <p:nvSpPr>
          <p:cNvPr id="76" name="Text Placeholder 75"/>
          <p:cNvSpPr>
            <a:spLocks noGrp="1"/>
          </p:cNvSpPr>
          <p:nvPr>
            <p:ph type="body" sz="quarter" idx="151"/>
          </p:nvPr>
        </p:nvSpPr>
        <p:spPr/>
        <p:txBody>
          <a:bodyPr>
            <a:normAutofit/>
          </a:bodyPr>
          <a:lstStyle/>
          <a:p>
            <a:endParaRPr lang="en-US"/>
          </a:p>
        </p:txBody>
      </p:sp>
      <p:sp>
        <p:nvSpPr>
          <p:cNvPr id="77" name="Text Placeholder 76"/>
          <p:cNvSpPr>
            <a:spLocks noGrp="1"/>
          </p:cNvSpPr>
          <p:nvPr>
            <p:ph type="body" sz="quarter" idx="153"/>
          </p:nvPr>
        </p:nvSpPr>
        <p:spPr/>
        <p:txBody>
          <a:bodyPr>
            <a:normAutofit/>
          </a:bodyPr>
          <a:lstStyle/>
          <a:p>
            <a:endParaRPr lang="en-US"/>
          </a:p>
        </p:txBody>
      </p:sp>
      <p:sp>
        <p:nvSpPr>
          <p:cNvPr id="2" name="TextBox 1"/>
          <p:cNvSpPr txBox="1"/>
          <p:nvPr/>
        </p:nvSpPr>
        <p:spPr>
          <a:xfrm>
            <a:off x="-20162520" y="6579212"/>
            <a:ext cx="184731" cy="461665"/>
          </a:xfrm>
          <a:prstGeom prst="rect">
            <a:avLst/>
          </a:prstGeom>
          <a:noFill/>
        </p:spPr>
        <p:txBody>
          <a:bodyPr wrap="non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54544"/>
      </p:ext>
    </p:extLst>
  </p:cSld>
  <p:clrMapOvr>
    <a:masterClrMapping/>
  </p:clrMapOvr>
</p:sld>
</file>

<file path=ppt/theme/theme1.xml><?xml version="1.0" encoding="utf-8"?>
<a:theme xmlns:a="http://schemas.openxmlformats.org/drawingml/2006/main" name="PosterPresentations.com-70CMx10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157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26</cp:revision>
  <dcterms:created xsi:type="dcterms:W3CDTF">2012-02-10T00:10:15Z</dcterms:created>
  <dcterms:modified xsi:type="dcterms:W3CDTF">2019-08-09T01:17:49Z</dcterms:modified>
</cp:coreProperties>
</file>