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707" autoAdjust="0"/>
  </p:normalViewPr>
  <p:slideViewPr>
    <p:cSldViewPr snapToGrid="0" snapToObjects="1" showGuides="1">
      <p:cViewPr varScale="1">
        <p:scale>
          <a:sx n="23" d="100"/>
          <a:sy n="23" d="100"/>
        </p:scale>
        <p:origin x="3680" y="28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7"/>
            <a:ext cx="12598633"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6" y="5882179"/>
            <a:ext cx="12588688" cy="712250"/>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580738" cy="712250"/>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4273397" y="5936930"/>
            <a:ext cx="12529213"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273397" y="6658598"/>
            <a:ext cx="12529213"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274641" y="15807823"/>
            <a:ext cx="12524411" cy="712250"/>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4274801" y="16517236"/>
            <a:ext cx="12529213"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263361" y="28517574"/>
            <a:ext cx="12529213" cy="697034"/>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263565" y="29227622"/>
            <a:ext cx="12535488"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6"/>
            <a:ext cx="12588687"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76462" y="4318375"/>
            <a:ext cx="20420066" cy="787518"/>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76462" y="3285106"/>
            <a:ext cx="20420066" cy="762902"/>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576462" y="1366912"/>
            <a:ext cx="20420066" cy="1664193"/>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10D6D35B-BF84-2543-92DA-0331C28060CB}"/>
              </a:ext>
            </a:extLst>
          </p:cNvPr>
          <p:cNvSpPr>
            <a:spLocks noGrp="1"/>
          </p:cNvSpPr>
          <p:nvPr>
            <p:ph type="body" sz="quarter" idx="10" hasCustomPrompt="1"/>
          </p:nvPr>
        </p:nvSpPr>
        <p:spPr>
          <a:xfrm>
            <a:off x="565119" y="6528687"/>
            <a:ext cx="12598633"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0E67470E-2069-0247-A2C5-549920E25D22}"/>
              </a:ext>
            </a:extLst>
          </p:cNvPr>
          <p:cNvSpPr>
            <a:spLocks noGrp="1"/>
          </p:cNvSpPr>
          <p:nvPr>
            <p:ph type="body" sz="quarter" idx="11" hasCustomPrompt="1"/>
          </p:nvPr>
        </p:nvSpPr>
        <p:spPr>
          <a:xfrm>
            <a:off x="576466" y="5882179"/>
            <a:ext cx="12588688" cy="712250"/>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a16="http://schemas.microsoft.com/office/drawing/2014/main" id="{EBF0BE94-5404-4541-8F90-23226B2C1A48}"/>
              </a:ext>
            </a:extLst>
          </p:cNvPr>
          <p:cNvSpPr>
            <a:spLocks noGrp="1"/>
          </p:cNvSpPr>
          <p:nvPr>
            <p:ph type="body" sz="quarter" idx="20" hasCustomPrompt="1"/>
          </p:nvPr>
        </p:nvSpPr>
        <p:spPr>
          <a:xfrm>
            <a:off x="576462" y="15823039"/>
            <a:ext cx="12580738" cy="712250"/>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a16="http://schemas.microsoft.com/office/drawing/2014/main" id="{84F03BD7-4104-5C47-8D6D-A9132AF0BD0F}"/>
              </a:ext>
            </a:extLst>
          </p:cNvPr>
          <p:cNvSpPr>
            <a:spLocks noGrp="1"/>
          </p:cNvSpPr>
          <p:nvPr>
            <p:ph type="body" sz="quarter" idx="25" hasCustomPrompt="1"/>
          </p:nvPr>
        </p:nvSpPr>
        <p:spPr>
          <a:xfrm>
            <a:off x="14273397" y="5936930"/>
            <a:ext cx="12529213"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a16="http://schemas.microsoft.com/office/drawing/2014/main" id="{36B70753-7013-2A4C-BD90-5D59ACFC945E}"/>
              </a:ext>
            </a:extLst>
          </p:cNvPr>
          <p:cNvSpPr>
            <a:spLocks noGrp="1"/>
          </p:cNvSpPr>
          <p:nvPr>
            <p:ph type="body" sz="quarter" idx="26" hasCustomPrompt="1"/>
          </p:nvPr>
        </p:nvSpPr>
        <p:spPr>
          <a:xfrm>
            <a:off x="14273397" y="6658598"/>
            <a:ext cx="12529213"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a16="http://schemas.microsoft.com/office/drawing/2014/main" id="{8AED06A5-20A9-0948-A134-5B15274F1A62}"/>
              </a:ext>
            </a:extLst>
          </p:cNvPr>
          <p:cNvSpPr>
            <a:spLocks noGrp="1"/>
          </p:cNvSpPr>
          <p:nvPr>
            <p:ph type="body" sz="quarter" idx="27" hasCustomPrompt="1"/>
          </p:nvPr>
        </p:nvSpPr>
        <p:spPr>
          <a:xfrm>
            <a:off x="14274641" y="15807823"/>
            <a:ext cx="12524411" cy="712250"/>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a16="http://schemas.microsoft.com/office/drawing/2014/main" id="{ADFB2D5A-4385-504F-B4BD-D86C35819083}"/>
              </a:ext>
            </a:extLst>
          </p:cNvPr>
          <p:cNvSpPr>
            <a:spLocks noGrp="1"/>
          </p:cNvSpPr>
          <p:nvPr>
            <p:ph type="body" sz="quarter" idx="28" hasCustomPrompt="1"/>
          </p:nvPr>
        </p:nvSpPr>
        <p:spPr>
          <a:xfrm>
            <a:off x="14274801" y="16517236"/>
            <a:ext cx="12529213"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a16="http://schemas.microsoft.com/office/drawing/2014/main" id="{404410FD-E3D6-A741-9BF5-3A48528295ED}"/>
              </a:ext>
            </a:extLst>
          </p:cNvPr>
          <p:cNvSpPr>
            <a:spLocks noGrp="1"/>
          </p:cNvSpPr>
          <p:nvPr>
            <p:ph type="body" sz="quarter" idx="29" hasCustomPrompt="1"/>
          </p:nvPr>
        </p:nvSpPr>
        <p:spPr>
          <a:xfrm>
            <a:off x="14263361" y="28517574"/>
            <a:ext cx="12529213" cy="697034"/>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a16="http://schemas.microsoft.com/office/drawing/2014/main" id="{74643D01-9E90-AC49-B935-2B13A7A66D36}"/>
              </a:ext>
            </a:extLst>
          </p:cNvPr>
          <p:cNvSpPr>
            <a:spLocks noGrp="1"/>
          </p:cNvSpPr>
          <p:nvPr>
            <p:ph type="body" sz="quarter" idx="30" hasCustomPrompt="1"/>
          </p:nvPr>
        </p:nvSpPr>
        <p:spPr>
          <a:xfrm>
            <a:off x="14263565" y="29227622"/>
            <a:ext cx="12535488"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72FD442B-6CC3-7C4D-A0F4-DC7320293C69}"/>
              </a:ext>
            </a:extLst>
          </p:cNvPr>
          <p:cNvSpPr>
            <a:spLocks noGrp="1"/>
          </p:cNvSpPr>
          <p:nvPr>
            <p:ph type="body" sz="quarter" idx="96" hasCustomPrompt="1"/>
          </p:nvPr>
        </p:nvSpPr>
        <p:spPr>
          <a:xfrm>
            <a:off x="565119" y="16517586"/>
            <a:ext cx="12588687"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a16="http://schemas.microsoft.com/office/drawing/2014/main" id="{9747FE7D-AC81-AD47-963F-F2E14AA9747F}"/>
              </a:ext>
            </a:extLst>
          </p:cNvPr>
          <p:cNvSpPr>
            <a:spLocks noGrp="1"/>
          </p:cNvSpPr>
          <p:nvPr>
            <p:ph type="body" sz="quarter" idx="150" hasCustomPrompt="1"/>
          </p:nvPr>
        </p:nvSpPr>
        <p:spPr>
          <a:xfrm>
            <a:off x="576462" y="4318375"/>
            <a:ext cx="20420066" cy="787518"/>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34" name="Text Placeholder 76">
            <a:extLst>
              <a:ext uri="{FF2B5EF4-FFF2-40B4-BE49-F238E27FC236}">
                <a16:creationId xmlns:a16="http://schemas.microsoft.com/office/drawing/2014/main" id="{B7EC434E-731B-884C-BB6B-DEFFF8EC666E}"/>
              </a:ext>
            </a:extLst>
          </p:cNvPr>
          <p:cNvSpPr>
            <a:spLocks noGrp="1"/>
          </p:cNvSpPr>
          <p:nvPr>
            <p:ph type="body" sz="quarter" idx="151" hasCustomPrompt="1"/>
          </p:nvPr>
        </p:nvSpPr>
        <p:spPr>
          <a:xfrm>
            <a:off x="576462" y="3285106"/>
            <a:ext cx="20420066" cy="762902"/>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35" name="Text Placeholder 76">
            <a:extLst>
              <a:ext uri="{FF2B5EF4-FFF2-40B4-BE49-F238E27FC236}">
                <a16:creationId xmlns:a16="http://schemas.microsoft.com/office/drawing/2014/main" id="{A82BFA58-0299-AF45-9301-1CF697C54D5F}"/>
              </a:ext>
            </a:extLst>
          </p:cNvPr>
          <p:cNvSpPr>
            <a:spLocks noGrp="1"/>
          </p:cNvSpPr>
          <p:nvPr>
            <p:ph type="body" sz="quarter" idx="153" hasCustomPrompt="1"/>
          </p:nvPr>
        </p:nvSpPr>
        <p:spPr>
          <a:xfrm>
            <a:off x="576462" y="1366912"/>
            <a:ext cx="20420066" cy="1664193"/>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cxnSp>
        <p:nvCxnSpPr>
          <p:cNvPr id="36" name="Straight Connector 35">
            <a:extLst>
              <a:ext uri="{FF2B5EF4-FFF2-40B4-BE49-F238E27FC236}">
                <a16:creationId xmlns:a16="http://schemas.microsoft.com/office/drawing/2014/main" id="{1215C6C6-5B51-A947-B2BE-0DCC315002FE}"/>
              </a:ext>
            </a:extLst>
          </p:cNvPr>
          <p:cNvCxnSpPr>
            <a:cxnSpLocks/>
          </p:cNvCxnSpPr>
          <p:nvPr userDrawn="1"/>
        </p:nvCxnSpPr>
        <p:spPr>
          <a:xfrm>
            <a:off x="13716000" y="5882179"/>
            <a:ext cx="0" cy="29322221"/>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623EFFB-CC1B-5940-AE70-2D8BEC399C5F}"/>
              </a:ext>
            </a:extLst>
          </p:cNvPr>
          <p:cNvGraphicFramePr>
            <a:graphicFrameLocks noGrp="1"/>
          </p:cNvGraphicFramePr>
          <p:nvPr userDrawn="1">
            <p:extLst>
              <p:ext uri="{D42A27DB-BD31-4B8C-83A1-F6EECF244321}">
                <p14:modId xmlns:p14="http://schemas.microsoft.com/office/powerpoint/2010/main" val="3849327210"/>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DF1AEBC4-2147-B346-8115-F6F825BF9B87}"/>
              </a:ext>
            </a:extLst>
          </p:cNvPr>
          <p:cNvGraphicFramePr>
            <a:graphicFrameLocks noGrp="1"/>
          </p:cNvGraphicFramePr>
          <p:nvPr userDrawn="1">
            <p:extLst>
              <p:ext uri="{D42A27DB-BD31-4B8C-83A1-F6EECF244321}">
                <p14:modId xmlns:p14="http://schemas.microsoft.com/office/powerpoint/2010/main" val="4227822302"/>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8"/>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9"/>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0"/>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1"/>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cxnSp>
        <p:nvCxnSpPr>
          <p:cNvPr id="5" name="Straight Connector 4">
            <a:extLst>
              <a:ext uri="{FF2B5EF4-FFF2-40B4-BE49-F238E27FC236}">
                <a16:creationId xmlns:a16="http://schemas.microsoft.com/office/drawing/2014/main" id="{B73E59CD-97CE-B942-96F7-B189628E4B4D}"/>
              </a:ext>
            </a:extLst>
          </p:cNvPr>
          <p:cNvCxnSpPr>
            <a:cxnSpLocks/>
          </p:cNvCxnSpPr>
          <p:nvPr userDrawn="1"/>
        </p:nvCxnSpPr>
        <p:spPr>
          <a:xfrm>
            <a:off x="13716000" y="5882179"/>
            <a:ext cx="0" cy="29322221"/>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A69DE829-48C7-3B4C-A5EB-76811B704F8B}"/>
              </a:ext>
            </a:extLst>
          </p:cNvPr>
          <p:cNvCxnSpPr>
            <a:cxnSpLocks/>
          </p:cNvCxnSpPr>
          <p:nvPr userDrawn="1"/>
        </p:nvCxnSpPr>
        <p:spPr>
          <a:xfrm>
            <a:off x="13716000" y="5882179"/>
            <a:ext cx="0" cy="29322221"/>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A72539-E469-C94C-8292-C89DE20631C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E96A1DB-69D6-BB44-B779-644162A9B39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930A21B-47AC-2448-A229-FC17581B156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23B731D-2357-2142-8F2F-75E168C60B70}"/>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0F32A34-9641-B441-B865-A33A288E64B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FD0892CE-AED0-8B46-B78C-F757D5B1F38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A18F49B3-DF24-F345-8341-B3B0487BC06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AE9E854D-BB31-664B-BDFC-CCE0B8F04334}"/>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47BF609D-F805-5141-8A7D-B37696CEABE2}"/>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93067D59-1CEE-B44C-ADB1-8240DC21200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7FBA12C-048C-8B4B-AD13-E8EA3EA9010F}"/>
              </a:ext>
            </a:extLst>
          </p:cNvPr>
          <p:cNvSpPr>
            <a:spLocks noGrp="1"/>
          </p:cNvSpPr>
          <p:nvPr>
            <p:ph type="body" sz="quarter" idx="150"/>
          </p:nvPr>
        </p:nvSpPr>
        <p:spPr/>
        <p:txBody>
          <a:bodyPr>
            <a:normAutofit fontScale="92500" lnSpcReduction="10000"/>
          </a:bodyPr>
          <a:lstStyle/>
          <a:p>
            <a:endParaRPr lang="en-US"/>
          </a:p>
        </p:txBody>
      </p:sp>
      <p:sp>
        <p:nvSpPr>
          <p:cNvPr id="13" name="Text Placeholder 12">
            <a:extLst>
              <a:ext uri="{FF2B5EF4-FFF2-40B4-BE49-F238E27FC236}">
                <a16:creationId xmlns:a16="http://schemas.microsoft.com/office/drawing/2014/main" id="{B7DF585E-BFF2-E54F-A04D-7A360B5247D5}"/>
              </a:ext>
            </a:extLst>
          </p:cNvPr>
          <p:cNvSpPr>
            <a:spLocks noGrp="1"/>
          </p:cNvSpPr>
          <p:nvPr>
            <p:ph type="body" sz="quarter" idx="151"/>
          </p:nvPr>
        </p:nvSpPr>
        <p:spPr/>
        <p:txBody>
          <a:bodyPr>
            <a:normAutofit fontScale="92500" lnSpcReduction="20000"/>
          </a:bodyPr>
          <a:lstStyle/>
          <a:p>
            <a:endParaRPr lang="en-US"/>
          </a:p>
        </p:txBody>
      </p:sp>
      <p:sp>
        <p:nvSpPr>
          <p:cNvPr id="14" name="Text Placeholder 13">
            <a:extLst>
              <a:ext uri="{FF2B5EF4-FFF2-40B4-BE49-F238E27FC236}">
                <a16:creationId xmlns:a16="http://schemas.microsoft.com/office/drawing/2014/main" id="{D41F830E-651D-F643-942B-ADB6069521A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08761780"/>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1513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36</cp:revision>
  <dcterms:created xsi:type="dcterms:W3CDTF">2012-02-10T00:10:15Z</dcterms:created>
  <dcterms:modified xsi:type="dcterms:W3CDTF">2019-09-07T00:56:17Z</dcterms:modified>
  <cp:category>Research poster templates</cp:category>
</cp:coreProperties>
</file>