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8" r:id="rId2"/>
    <p:sldId id="263" r:id="rId3"/>
    <p:sldId id="264" r:id="rId4"/>
    <p:sldId id="265" r:id="rId5"/>
    <p:sldId id="267" r:id="rId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8002E"/>
    <a:srgbClr val="640000"/>
    <a:srgbClr val="99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7655A9-89C1-4B29-8220-C9125D421B4F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8CE09A-7A99-4ED9-B429-082A7823BE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1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_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rgbClr val="9800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00800" cy="1371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229600" cy="1143000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8002E"/>
              </a:buClr>
              <a:buSzPct val="100000"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eader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21214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8162CD7-1540-4CC5-950C-29E97A1AD4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7663" indent="-347663" algn="l" defTabSz="914400" rtl="0" eaLnBrk="1" latinLnBrk="0" hangingPunct="1">
        <a:spcBef>
          <a:spcPct val="20000"/>
        </a:spcBef>
        <a:buClr>
          <a:srgbClr val="800000"/>
        </a:buClr>
        <a:buSzPct val="100000"/>
        <a:buFont typeface="Arial" pitchFamily="34" charset="0"/>
        <a:buChar char="►"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SzPct val="120000"/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w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8332" y="2221508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Alabama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8981" y="1608758"/>
            <a:ext cx="6736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Graduate Studies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8981" y="3419836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AUDIT &amp; </a:t>
            </a:r>
            <a:r>
              <a:rPr lang="en-US" sz="7200" b="1" dirty="0">
                <a:solidFill>
                  <a:schemeClr val="bg1"/>
                </a:solidFill>
              </a:rPr>
              <a:t>CLEARANCES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0" y="177282"/>
            <a:ext cx="7997890" cy="889518"/>
          </a:xfrm>
        </p:spPr>
        <p:txBody>
          <a:bodyPr/>
          <a:lstStyle/>
          <a:p>
            <a:r>
              <a:rPr lang="en-US" dirty="0"/>
              <a:t>Grad Event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2625" y="1313581"/>
            <a:ext cx="7672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Congratulations!!!</a:t>
            </a:r>
          </a:p>
          <a:p>
            <a:endParaRPr lang="en-US" dirty="0"/>
          </a:p>
          <a:p>
            <a:r>
              <a:rPr lang="en-US" sz="2400" dirty="0"/>
              <a:t>You  have crossed a major milestone … </a:t>
            </a:r>
          </a:p>
          <a:p>
            <a:endParaRPr lang="en-US" sz="2400" dirty="0"/>
          </a:p>
          <a:p>
            <a:pPr algn="r"/>
            <a:r>
              <a:rPr lang="en-US" sz="2400" i="1" dirty="0"/>
              <a:t>… Now, just a few points to keep  in mind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47" y="3330698"/>
            <a:ext cx="4023360" cy="33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0" y="177282"/>
            <a:ext cx="7997890" cy="889518"/>
          </a:xfrm>
        </p:spPr>
        <p:txBody>
          <a:bodyPr/>
          <a:lstStyle/>
          <a:p>
            <a:r>
              <a:rPr lang="en-US" dirty="0"/>
              <a:t>Grad Event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8666" y="1810234"/>
            <a:ext cx="76726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Look Closely and Follow Your Audit</a:t>
            </a:r>
          </a:p>
          <a:p>
            <a:r>
              <a:rPr lang="en-US" sz="3600" i="1" dirty="0"/>
              <a:t>Comply with instructions from your audit report …</a:t>
            </a:r>
          </a:p>
          <a:p>
            <a:r>
              <a:rPr lang="en-US" sz="3200" dirty="0"/>
              <a:t>	- Programs of Study </a:t>
            </a:r>
          </a:p>
          <a:p>
            <a:r>
              <a:rPr lang="en-US" sz="3200" dirty="0"/>
              <a:t>		</a:t>
            </a:r>
            <a:r>
              <a:rPr lang="en-US" sz="3200" i="1" dirty="0"/>
              <a:t>Do you have proper signatures?</a:t>
            </a:r>
          </a:p>
          <a:p>
            <a:r>
              <a:rPr lang="en-US" sz="3200" i="1" dirty="0"/>
              <a:t>		Are all proper courses reflected?</a:t>
            </a:r>
          </a:p>
          <a:p>
            <a:r>
              <a:rPr lang="en-US" sz="3200" i="1" dirty="0"/>
              <a:t>		Have you dropped any courses?</a:t>
            </a:r>
          </a:p>
          <a:p>
            <a:r>
              <a:rPr lang="en-US" sz="3600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98" y="4089033"/>
            <a:ext cx="1605641" cy="19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0" y="177282"/>
            <a:ext cx="7997890" cy="889518"/>
          </a:xfrm>
        </p:spPr>
        <p:txBody>
          <a:bodyPr/>
          <a:lstStyle/>
          <a:p>
            <a:r>
              <a:rPr lang="en-US" dirty="0"/>
              <a:t>Grad Event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021" y="1432079"/>
            <a:ext cx="767260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Clearance</a:t>
            </a:r>
          </a:p>
          <a:p>
            <a:r>
              <a:rPr lang="en-US" dirty="0"/>
              <a:t>	</a:t>
            </a:r>
            <a:r>
              <a:rPr lang="en-US" sz="2400" b="1" i="1" dirty="0"/>
              <a:t>Graduate Studies only clears “Academically”</a:t>
            </a:r>
          </a:p>
          <a:p>
            <a:endParaRPr lang="en-US" dirty="0"/>
          </a:p>
          <a:p>
            <a:r>
              <a:rPr lang="en-US" dirty="0"/>
              <a:t>	Review the Graduation Clearance </a:t>
            </a:r>
            <a:r>
              <a:rPr lang="en-US" dirty="0" smtClean="0"/>
              <a:t>Screen to </a:t>
            </a:r>
            <a:r>
              <a:rPr lang="en-US" dirty="0"/>
              <a:t>find </a:t>
            </a:r>
            <a:r>
              <a:rPr lang="en-US" b="1" dirty="0"/>
              <a:t>OTHER</a:t>
            </a:r>
            <a:r>
              <a:rPr lang="en-US" dirty="0"/>
              <a:t> 	</a:t>
            </a:r>
          </a:p>
          <a:p>
            <a:r>
              <a:rPr lang="en-US" dirty="0"/>
              <a:t>	graduation clearance requirements. 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>
                <a:hlinkClick r:id="rId2" action="ppaction://hlinksldjump"/>
              </a:rPr>
              <a:t>http://galileo.aamu.edu/graduationclearance/student_login/login.asp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These </a:t>
            </a:r>
            <a:r>
              <a:rPr lang="en-US" dirty="0"/>
              <a:t>may include …</a:t>
            </a:r>
          </a:p>
          <a:p>
            <a:endParaRPr lang="en-US" dirty="0"/>
          </a:p>
          <a:p>
            <a:r>
              <a:rPr lang="en-US" dirty="0"/>
              <a:t>		- Clearance from the Business Office</a:t>
            </a:r>
          </a:p>
          <a:p>
            <a:endParaRPr lang="en-US" dirty="0"/>
          </a:p>
          <a:p>
            <a:r>
              <a:rPr lang="en-US" dirty="0"/>
              <a:t>		- Clearance from Financial Aid Office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713321"/>
            <a:ext cx="1605641" cy="19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4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62CD7-1540-4CC5-950C-29E97A1AD45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0" y="177282"/>
            <a:ext cx="7997890" cy="889518"/>
          </a:xfrm>
        </p:spPr>
        <p:txBody>
          <a:bodyPr/>
          <a:lstStyle/>
          <a:p>
            <a:r>
              <a:rPr lang="en-US" dirty="0"/>
              <a:t>Grad Event 2020</a:t>
            </a:r>
          </a:p>
        </p:txBody>
      </p:sp>
      <p:pic>
        <p:nvPicPr>
          <p:cNvPr id="5" name="Add a head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AAMU_Presentation-template</Template>
  <TotalTime>145</TotalTime>
  <Words>59</Words>
  <Application>Microsoft Office PowerPoint</Application>
  <PresentationFormat>On-screen Show (4:3)</PresentationFormat>
  <Paragraphs>35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 Narrow</vt:lpstr>
      <vt:lpstr>Calibri</vt:lpstr>
      <vt:lpstr>Wingdings</vt:lpstr>
      <vt:lpstr>Office Theme</vt:lpstr>
      <vt:lpstr>PowerPoint Presentation</vt:lpstr>
      <vt:lpstr>Grad Event 2020</vt:lpstr>
      <vt:lpstr>Grad Event 2020</vt:lpstr>
      <vt:lpstr>Grad Event 2020</vt:lpstr>
      <vt:lpstr>Grad Event 2020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Saintjones</dc:creator>
  <cp:lastModifiedBy>Tarsha Lockhart</cp:lastModifiedBy>
  <cp:revision>26</cp:revision>
  <dcterms:created xsi:type="dcterms:W3CDTF">2014-08-20T15:42:03Z</dcterms:created>
  <dcterms:modified xsi:type="dcterms:W3CDTF">2020-10-06T21:22:34Z</dcterms:modified>
</cp:coreProperties>
</file>