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ne Bozeman" userId="f70f9080-2dbc-476b-9989-a1e8a00384f6" providerId="ADAL" clId="{209761DE-B8D6-4D28-A11E-6175CE9300F8}"/>
    <pc:docChg chg="modSld">
      <pc:chgData name="Dianne Bozeman" userId="f70f9080-2dbc-476b-9989-a1e8a00384f6" providerId="ADAL" clId="{209761DE-B8D6-4D28-A11E-6175CE9300F8}" dt="2022-06-29T20:19:39.639" v="3" actId="20577"/>
      <pc:docMkLst>
        <pc:docMk/>
      </pc:docMkLst>
      <pc:sldChg chg="modSp">
        <pc:chgData name="Dianne Bozeman" userId="f70f9080-2dbc-476b-9989-a1e8a00384f6" providerId="ADAL" clId="{209761DE-B8D6-4D28-A11E-6175CE9300F8}" dt="2022-06-29T20:19:39.639" v="3" actId="20577"/>
        <pc:sldMkLst>
          <pc:docMk/>
          <pc:sldMk cId="0" sldId="257"/>
        </pc:sldMkLst>
        <pc:spChg chg="mod">
          <ac:chgData name="Dianne Bozeman" userId="f70f9080-2dbc-476b-9989-a1e8a00384f6" providerId="ADAL" clId="{209761DE-B8D6-4D28-A11E-6175CE9300F8}" dt="2022-06-29T20:19:39.639" v="3" actId="20577"/>
          <ac:spMkLst>
            <pc:docMk/>
            <pc:sldMk cId="0" sldId="257"/>
            <ac:spMk id="4098" creationId="{4E4A15D8-3537-4972-AF02-6329C0B16B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2FA54F-AC57-4033-A602-9E0B8A7151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A2FEBC-E576-40B4-A651-0191CC2EDCB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6760C3-E1B6-4A5F-B8A7-ED1BE64F2F0A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7802E-263A-469C-A4F4-482476C424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54AF9B-D0DB-4584-968B-325435410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E1046-EEE7-4659-A051-EA8FF0EA20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2D854-1CA6-4901-A1E8-58CCE4BA4D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C7324C-243F-490B-8E68-93516F116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436;p11:notes">
            <a:extLst>
              <a:ext uri="{FF2B5EF4-FFF2-40B4-BE49-F238E27FC236}">
                <a16:creationId xmlns:a16="http://schemas.microsoft.com/office/drawing/2014/main" id="{C67B2D30-4DAA-40F6-A32F-23C3F05DFDB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ts val="1400"/>
            </a:pPr>
            <a:endParaRPr lang="en-US" altLang="en-US"/>
          </a:p>
        </p:txBody>
      </p:sp>
      <p:sp>
        <p:nvSpPr>
          <p:cNvPr id="5123" name="Google Shape;437;p11:notes">
            <a:extLst>
              <a:ext uri="{FF2B5EF4-FFF2-40B4-BE49-F238E27FC236}">
                <a16:creationId xmlns:a16="http://schemas.microsoft.com/office/drawing/2014/main" id="{D0F5E47C-BA6E-4CE8-B0AD-C0F435B13B3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C96E6-9D9D-4C35-930C-5FCED4D3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6B7D-C8BF-40E8-B116-419FD77805FF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98593-24A0-405E-BA2B-ACEF4279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2EB97-8474-4735-9E3A-DE212D2E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41BF-E25E-4533-932B-25F285786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6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6D98-C3B1-4585-B80B-EC94BEC53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E98F-EBD0-4F03-8912-1F4BFF3F3A1F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353ED-6ADB-46B0-867D-A5A09749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2D688-178E-4730-9AE1-058ADE7A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BB24-E8E4-4A16-84A8-2F9B1FAE4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3EE4A-00C7-4D01-9808-366884C59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93D3E-268C-4529-A2C2-7504F9D53BFF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283B6-6306-4C19-A9AE-C18BDFD66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58D7D-0A0D-499A-9120-2577B3857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9A9E-BAC9-46E9-AE2B-7172DDF4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89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Text">
  <p:cSld name="Body 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7"/>
          <p:cNvSpPr txBox="1">
            <a:spLocks noGrp="1"/>
          </p:cNvSpPr>
          <p:nvPr>
            <p:ph type="title"/>
          </p:nvPr>
        </p:nvSpPr>
        <p:spPr>
          <a:xfrm>
            <a:off x="485489" y="416689"/>
            <a:ext cx="10665027" cy="454976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E41A9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6E41A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37"/>
          <p:cNvSpPr txBox="1">
            <a:spLocks noGrp="1"/>
          </p:cNvSpPr>
          <p:nvPr>
            <p:ph type="body" idx="1"/>
          </p:nvPr>
        </p:nvSpPr>
        <p:spPr>
          <a:xfrm>
            <a:off x="468291" y="1997475"/>
            <a:ext cx="10682226" cy="4188399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marL="457200" marR="0" lvl="0" indent="-228600" algn="l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6875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2A1B4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>
              <a:lnSpc>
                <a:spcPct val="168750"/>
              </a:lnSpc>
              <a:spcBef>
                <a:spcPts val="600"/>
              </a:spcBef>
              <a:spcAft>
                <a:spcPts val="0"/>
              </a:spcAft>
              <a:buClr>
                <a:srgbClr val="9A9AC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A1B4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68750"/>
              </a:lnSpc>
              <a:spcBef>
                <a:spcPts val="0"/>
              </a:spcBef>
              <a:spcAft>
                <a:spcPts val="0"/>
              </a:spcAft>
              <a:buClr>
                <a:srgbClr val="9A9ACF"/>
              </a:buClr>
              <a:buSzPts val="1600"/>
              <a:buFont typeface="Merriweather Sans"/>
              <a:buChar char="-"/>
              <a:defRPr sz="1600" b="0" i="0" u="none" strike="noStrike" cap="none">
                <a:solidFill>
                  <a:srgbClr val="2A1B4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>
              <a:lnSpc>
                <a:spcPct val="168750"/>
              </a:lnSpc>
              <a:spcBef>
                <a:spcPts val="0"/>
              </a:spcBef>
              <a:spcAft>
                <a:spcPts val="0"/>
              </a:spcAft>
              <a:buClr>
                <a:srgbClr val="9A9ACF"/>
              </a:buClr>
              <a:buSzPts val="1120"/>
              <a:buFont typeface="Merriweather Sans"/>
              <a:buChar char="○"/>
              <a:defRPr sz="1600" b="0" i="0" u="none" strike="noStrike" cap="none">
                <a:solidFill>
                  <a:srgbClr val="2A1B4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324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456FC-9251-40E4-9F39-8DC2C37A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A852F-9BCE-457B-9B8A-23CBE9C21DDC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9256-DC09-4DC3-B28C-FB9C676D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9B396-EED0-40EA-904E-0884ABC2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39697-F263-4FC9-878A-80506302C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6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8C91B-6AA4-431D-BFC4-FD322708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7B85-7A7D-41B0-A499-D81CE97F9A01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FC0E-4EA9-413B-9BBF-93FFCF03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87FF1-3383-4E35-92C4-6413A59E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65792-4825-4B56-AF13-7B643CA8E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E1A9F3-12FB-4546-8119-2A14B489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B67D9-F370-441A-937E-DEE349B518CE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0A1AD7-9EAE-4AD6-A013-CB789050F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9B520A-4458-4031-97B2-A6EE7D38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5F28C-9894-416A-8C38-F005BFC67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8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9F34AE-0273-4719-B81E-5EF52698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1C65-074C-474F-BCCF-796FF61CB497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C7007-ABFB-4EDA-937C-450FB670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0FD4AE-4814-4D0E-AA19-52092CAF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68CD-5701-4354-A9C2-C7F595202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9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1555EFA-2508-4620-A31B-89AE76BA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CC1D4-5F0B-4593-B9A3-B33FE70F9C83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191EE18-D1DB-438C-BF47-A7AA62C1E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CBE080-0854-440E-A714-4EE04727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7789-03F0-4EE2-BB20-23803E014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4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AF69243-228D-460A-BA9F-C5F82FFE4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4FA7-9CBC-411A-826B-A60449D08A7B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8D333B7-7A80-4EA8-901C-DEF7F507B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576CA9-0BA4-4CE4-B407-952421B8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203A-4C51-446E-A558-E05983238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1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CBA266-760C-4F15-BD41-08845BBD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C40CE-701B-4A88-A937-0EA53AF0E085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F61201-FA13-4104-996A-A84D8117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B93D01-1853-4CEE-AFAB-762444703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24D7D-F216-496A-920F-D41FBD18C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6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58FA62-09AD-47B4-B632-E036CC670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CBC1-0559-473D-B13E-D8A26F407BBF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9F1468-0F06-463A-B7B4-82B62627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1639BD-D77B-45A7-944B-76F07617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96424-6B19-4E2A-A116-5F25865EF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9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027BAB-7CD7-44C8-95B9-6C379D4958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D7ECCEB-F159-4263-A785-3B0301296F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2F820-0F99-479A-9419-55B9E48DED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67B6BA-97CF-47FB-A83C-10626FD301E3}" type="datetimeFigureOut">
              <a:rPr lang="en-US"/>
              <a:pPr>
                <a:defRPr/>
              </a:pPr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B9594-3F3E-44D7-8216-6C136ED41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7C896-9387-4098-88F4-CD742B756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75FB00-5242-40E1-8A51-360012EA9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watermarkinsights.com/saml-initiate/aam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439;p11">
            <a:extLst>
              <a:ext uri="{FF2B5EF4-FFF2-40B4-BE49-F238E27FC236}">
                <a16:creationId xmlns:a16="http://schemas.microsoft.com/office/drawing/2014/main" id="{4E4A15D8-3537-4972-AF02-6329C0B16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415925"/>
            <a:ext cx="10664825" cy="455613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Logging into Planning and Self Study is Easy!</a:t>
            </a:r>
          </a:p>
        </p:txBody>
      </p:sp>
      <p:sp>
        <p:nvSpPr>
          <p:cNvPr id="440" name="Google Shape;440;p11">
            <a:extLst>
              <a:ext uri="{FF2B5EF4-FFF2-40B4-BE49-F238E27FC236}">
                <a16:creationId xmlns:a16="http://schemas.microsoft.com/office/drawing/2014/main" id="{10EE9B56-3E3F-478C-A043-9161209BD1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8300" y="1145250"/>
            <a:ext cx="10682100" cy="5040600"/>
          </a:xfrm>
        </p:spPr>
        <p:txBody>
          <a:bodyPr rtlCol="0"/>
          <a:lstStyle/>
          <a:p>
            <a:pPr marL="0" indent="0" fontAlgn="auto">
              <a:spcBef>
                <a:spcPts val="0"/>
              </a:spcBef>
              <a:defRPr/>
            </a:pPr>
            <a:r>
              <a:rPr lang="en-US" b="1" dirty="0">
                <a:highlight>
                  <a:srgbClr val="FFE599"/>
                </a:highlight>
                <a:latin typeface="Calibri"/>
                <a:ea typeface="Calibri"/>
                <a:cs typeface="Calibri"/>
                <a:sym typeface="Calibri"/>
              </a:rPr>
              <a:t>NOTE TO SYSTEM ADMIN:  PLACE SCREENSHOT OF SSO LOGIN PAGE HERE or use the screenshot and steps below.</a:t>
            </a:r>
            <a:endParaRPr b="1" dirty="0">
              <a:highlight>
                <a:srgbClr val="FFE599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  <a:extLst>
                  <a:ext uri="http://customooxmlschemas.google.com/"/>
                </a:extLst>
              </a:rPr>
              <a:t>End user password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creation: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indent="-381000" fontAlgn="auto">
              <a:spcBef>
                <a:spcPts val="0"/>
              </a:spcBef>
              <a:buClr>
                <a:schemeClr val="dk1"/>
              </a:buClr>
              <a:buFont typeface="Calibri"/>
              <a:buAutoNum type="arabicPeriod"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Go to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  <a:hlinkClick r:id="rId3"/>
              </a:rPr>
              <a:t>login.watermarkinsights.com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indent="-381000" fontAlgn="auto">
              <a:spcBef>
                <a:spcPts val="0"/>
              </a:spcBef>
              <a:buClr>
                <a:schemeClr val="dk1"/>
              </a:buClr>
              <a:buFont typeface="Calibri"/>
              <a:buAutoNum type="arabicPeriod"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Click 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Forgot Password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indent="-381000" fontAlgn="auto">
              <a:spcBef>
                <a:spcPts val="0"/>
              </a:spcBef>
              <a:buClr>
                <a:schemeClr val="dk1"/>
              </a:buClr>
              <a:buFont typeface="Calibri"/>
              <a:buAutoNum type="arabicPeriod"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Enter institution email address.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indent="-381000" fontAlgn="auto">
              <a:spcBef>
                <a:spcPts val="0"/>
              </a:spcBef>
              <a:buClr>
                <a:schemeClr val="dk1"/>
              </a:buClr>
              <a:buFont typeface="Calibri"/>
              <a:buAutoNum type="arabicPeriod"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Check your email for link to set password.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0" indent="0" fontAlgn="auto">
              <a:spcBef>
                <a:spcPts val="0"/>
              </a:spcBef>
              <a:defRPr/>
            </a:pPr>
            <a:endParaRPr sz="15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00" name="Google Shape;441;p11">
            <a:extLst>
              <a:ext uri="{FF2B5EF4-FFF2-40B4-BE49-F238E27FC236}">
                <a16:creationId xmlns:a16="http://schemas.microsoft.com/office/drawing/2014/main" id="{1379C5A0-E1BE-419C-B2CF-E5EE55D45B17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2562225"/>
            <a:ext cx="4830763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Google Shape;442;p11">
            <a:extLst>
              <a:ext uri="{FF2B5EF4-FFF2-40B4-BE49-F238E27FC236}">
                <a16:creationId xmlns:a16="http://schemas.microsoft.com/office/drawing/2014/main" id="{0B9517A6-7111-4C88-A96A-8B998826E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3588" y="5710238"/>
            <a:ext cx="1052512" cy="455612"/>
          </a:xfrm>
          <a:prstGeom prst="rect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Google Shape;443;p11">
            <a:extLst>
              <a:ext uri="{FF2B5EF4-FFF2-40B4-BE49-F238E27FC236}">
                <a16:creationId xmlns:a16="http://schemas.microsoft.com/office/drawing/2014/main" id="{6C8ADF9F-60FE-4F87-8127-1AE1B4B9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4050" y="5802313"/>
            <a:ext cx="485775" cy="271462"/>
          </a:xfrm>
          <a:prstGeom prst="leftArrow">
            <a:avLst>
              <a:gd name="adj1" fmla="val 50000"/>
              <a:gd name="adj2" fmla="val 49708"/>
            </a:avLst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708D53729D7F4996000CE390321308" ma:contentTypeVersion="13" ma:contentTypeDescription="Create a new document." ma:contentTypeScope="" ma:versionID="10a63be8298a6628772b52a8dea0d4f9">
  <xsd:schema xmlns:xsd="http://www.w3.org/2001/XMLSchema" xmlns:xs="http://www.w3.org/2001/XMLSchema" xmlns:p="http://schemas.microsoft.com/office/2006/metadata/properties" xmlns:ns3="f6a8d691-28f5-4e3a-8367-990c739d4f35" xmlns:ns4="5ded54fa-1d08-48a9-a92d-345349619886" targetNamespace="http://schemas.microsoft.com/office/2006/metadata/properties" ma:root="true" ma:fieldsID="806e0cd47f445d2a2a39437b52c27095" ns3:_="" ns4:_="">
    <xsd:import namespace="f6a8d691-28f5-4e3a-8367-990c739d4f35"/>
    <xsd:import namespace="5ded54fa-1d08-48a9-a92d-3453496198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8d691-28f5-4e3a-8367-990c739d4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d54fa-1d08-48a9-a92d-3453496198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DBD31D-72BC-415B-901D-57C37A137686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f6a8d691-28f5-4e3a-8367-990c739d4f35"/>
    <ds:schemaRef ds:uri="http://schemas.openxmlformats.org/package/2006/metadata/core-properties"/>
    <ds:schemaRef ds:uri="5ded54fa-1d08-48a9-a92d-34534961988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6A6046-C0CD-4A28-8BA2-FC4CF18596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062DB6-9692-481B-A2EA-27F6A65DD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a8d691-28f5-4e3a-8367-990c739d4f35"/>
    <ds:schemaRef ds:uri="5ded54fa-1d08-48a9-a92d-3453496198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Merriweather Sans</vt:lpstr>
      <vt:lpstr>Office Theme</vt:lpstr>
      <vt:lpstr>Logging into Planning and Self Study is Easy!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Logging into Planning &amp; Self Study is Easy!</dc:title>
  <dc:creator>Beatrice Porter</dc:creator>
  <cp:lastModifiedBy>Dianne Bozeman</cp:lastModifiedBy>
  <cp:revision>2</cp:revision>
  <dcterms:created xsi:type="dcterms:W3CDTF">2022-06-29T15:01:01Z</dcterms:created>
  <dcterms:modified xsi:type="dcterms:W3CDTF">2022-06-29T20:19:45Z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0x0101006E708D53729D7F4996000CE390321308</vt:lpwstr>
  </property>
</Properties>
</file>