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1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307" r:id="rId4"/>
    <p:sldId id="311" r:id="rId5"/>
    <p:sldId id="312" r:id="rId6"/>
    <p:sldId id="313" r:id="rId7"/>
    <p:sldId id="315" r:id="rId8"/>
    <p:sldId id="321" r:id="rId9"/>
    <p:sldId id="316" r:id="rId10"/>
    <p:sldId id="323" r:id="rId11"/>
    <p:sldId id="325" r:id="rId12"/>
    <p:sldId id="324" r:id="rId13"/>
    <p:sldId id="317" r:id="rId14"/>
    <p:sldId id="319" r:id="rId15"/>
    <p:sldId id="320" r:id="rId16"/>
    <p:sldId id="322" r:id="rId17"/>
    <p:sldId id="318" r:id="rId18"/>
  </p:sldIdLst>
  <p:sldSz cx="12192000" cy="6858000"/>
  <p:notesSz cx="6953250" cy="9239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3567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8566" y="0"/>
            <a:ext cx="3013075" cy="463567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r">
              <a:defRPr sz="1200"/>
            </a:lvl1pPr>
          </a:lstStyle>
          <a:p>
            <a:fld id="{1D1E99B7-E488-4DED-A54B-232A3AE158AE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5684"/>
            <a:ext cx="3013075" cy="463566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8566" y="8775684"/>
            <a:ext cx="3013075" cy="463566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r">
              <a:defRPr sz="1200"/>
            </a:lvl1pPr>
          </a:lstStyle>
          <a:p>
            <a:fld id="{4EDFCACD-DF1C-4B34-B89D-97491E1BC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635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3567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8566" y="0"/>
            <a:ext cx="3013075" cy="463567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r">
              <a:defRPr sz="1200"/>
            </a:lvl1pPr>
          </a:lstStyle>
          <a:p>
            <a:fld id="{1EBBCE8F-6E77-4374-89EC-F16EB337E904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6725" cy="3119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28" tIns="46264" rIns="92528" bIns="4626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46389"/>
            <a:ext cx="5562600" cy="3637955"/>
          </a:xfrm>
          <a:prstGeom prst="rect">
            <a:avLst/>
          </a:prstGeom>
        </p:spPr>
        <p:txBody>
          <a:bodyPr vert="horz" lIns="92528" tIns="46264" rIns="92528" bIns="46264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5684"/>
            <a:ext cx="3013075" cy="463566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8566" y="8775684"/>
            <a:ext cx="3013075" cy="463566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r">
              <a:defRPr sz="1200"/>
            </a:lvl1pPr>
          </a:lstStyle>
          <a:p>
            <a:fld id="{3F10CCBC-8760-4327-9E25-92C7FD334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057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0CCBC-8760-4327-9E25-92C7FD33424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1326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0CCBC-8760-4327-9E25-92C7FD33424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446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0CCBC-8760-4327-9E25-92C7FD33424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7821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0CCBC-8760-4327-9E25-92C7FD33424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551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0CCBC-8760-4327-9E25-92C7FD33424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2816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0CCBC-8760-4327-9E25-92C7FD33424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742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0CCBC-8760-4327-9E25-92C7FD33424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0083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0CCBC-8760-4327-9E25-92C7FD33424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3747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0CCBC-8760-4327-9E25-92C7FD33424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986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0CCBC-8760-4327-9E25-92C7FD3342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963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0CCBC-8760-4327-9E25-92C7FD3342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709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0CCBC-8760-4327-9E25-92C7FD3342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00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0CCBC-8760-4327-9E25-92C7FD3342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301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0CCBC-8760-4327-9E25-92C7FD3342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638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0CCBC-8760-4327-9E25-92C7FD33424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783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0CCBC-8760-4327-9E25-92C7FD33424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0663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0CCBC-8760-4327-9E25-92C7FD33424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8B8B8-D7DB-4499-9DA2-EEE7ABE1D307}" type="datetime1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Institutional Planning, Research, and Effectiveness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ED81-5FA5-4C48-9C7B-87CDDFF5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746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4CE7-064F-4A05-BFDC-CCEBE07AEF7E}" type="datetime1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Institutional Planning, Research, and Effectiveness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ED81-5FA5-4C48-9C7B-87CDDFF5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950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8919-2658-48B7-BA7E-715A1F59D110}" type="datetime1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Institutional Planning, Research, and Effectiveness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ED81-5FA5-4C48-9C7B-87CDDFF5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091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21A61-7A38-4F2B-BF01-A4F6F041AAE7}" type="datetime1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Institutional Planning, Research, and Effectiveness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ED81-5FA5-4C48-9C7B-87CDDFF5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588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C162-905F-401D-8FAB-188F838DA480}" type="datetime1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Institutional Planning, Research, and Effectiveness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ED81-5FA5-4C48-9C7B-87CDDFF5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337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630A4-9EC8-4884-9398-1433913264B3}" type="datetime1">
              <a:rPr lang="en-US" smtClean="0"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Institutional Planning, Research, and Effectiveness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ED81-5FA5-4C48-9C7B-87CDDFF5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98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421A-4F7E-4B1B-BBBE-A6A9F0DE0BD8}" type="datetime1">
              <a:rPr lang="en-US" smtClean="0"/>
              <a:t>10/10/2017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Institutional Planning, Research, and Effectiveness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ED81-5FA5-4C48-9C7B-87CDDFF5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415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A5BA2-B34D-4EBB-BEF3-5F81561EE11F}" type="datetime1">
              <a:rPr lang="en-US" smtClean="0"/>
              <a:t>10/10/2017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Institutional Planning, Research, and Effectiveness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ED81-5FA5-4C48-9C7B-87CDDFF5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22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AACD6-89FC-4174-A9DE-C9C3888E8B8C}" type="datetime1">
              <a:rPr lang="en-US" smtClean="0"/>
              <a:t>10/10/2017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Institutional Planning, Research, and Effectiveness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ED81-5FA5-4C48-9C7B-87CDDFF5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850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71E5-788F-42BF-AD8D-7ED9987E6B88}" type="datetime1">
              <a:rPr lang="en-US" smtClean="0"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Institutional Planning, Research, and Effectiveness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ED81-5FA5-4C48-9C7B-87CDDFF5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470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F3E9-53BA-4F09-911B-9251760B33FA}" type="datetime1">
              <a:rPr lang="en-US" smtClean="0"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Institutional Planning, Research, and Effectiveness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ED81-5FA5-4C48-9C7B-87CDDFF5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60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EC37F-444B-45C7-812A-DB8715B0DDB9}" type="datetime1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Office of Institutional Planning, Research, and Effectiveness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9ED81-5FA5-4C48-9C7B-87CDDFF5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arisa.Naghshpour@aamu.edu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Parisa.Naghshpour@aamu.edu" TargetMode="External"/><Relationship Id="rId4" Type="http://schemas.openxmlformats.org/officeDocument/2006/relationships/hyperlink" Target="mailto:James.Walke@aamu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40575"/>
            <a:ext cx="9030159" cy="247889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Preparing for your Departmental Assessment Workshop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67281"/>
            <a:ext cx="9206429" cy="947928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 of Institutional Planning, Research, and Effectiveness</a:t>
            </a:r>
          </a:p>
          <a:p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Fall 2017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2453" y="2919470"/>
            <a:ext cx="1773252" cy="212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10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34737" cy="136035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2688" y="1570426"/>
            <a:ext cx="10981112" cy="39087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Faculty: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Please bring your laptops to Assessment Workshops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ctr">
              <a:buFontTx/>
              <a:buChar char="-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Migrate SLO’s to new faculty template</a:t>
            </a:r>
          </a:p>
          <a:p>
            <a:pPr marL="914400" lvl="1" indent="-457200" algn="ctr">
              <a:buFontTx/>
              <a:buChar char="-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Please sign-up to have faculty template emailed to you today</a:t>
            </a:r>
          </a:p>
          <a:p>
            <a:pPr marL="1371600" lvl="2" indent="-457200" algn="ctr">
              <a:buFontTx/>
              <a:buChar char="-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 your name, email, and program</a:t>
            </a:r>
          </a:p>
          <a:p>
            <a:pPr lvl="2"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ctr">
              <a:buFontTx/>
              <a:buChar char="-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Email rubrics and grading tools to OIPRE</a:t>
            </a:r>
          </a:p>
          <a:p>
            <a:pPr marL="914400" lvl="1" indent="-457200" algn="ctr">
              <a:buFontTx/>
              <a:buChar char="-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Parisa.Naghshpour@aamu.edu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61739" y="5771575"/>
            <a:ext cx="75204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Submission Deadline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November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13, 2017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Institutional Planning, Research, and Effectiveness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ED81-5FA5-4C48-9C7B-87CDDFF50C99}" type="slidenum">
              <a:rPr lang="en-US" smtClean="0"/>
              <a:t>10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34737" y="72845"/>
            <a:ext cx="10388908" cy="103178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Faculty Preparation for Departmental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Workshop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96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34737" cy="136035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52543" y="1376001"/>
            <a:ext cx="7513428" cy="39703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Faculty: 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Locate historical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&amp; Rubrics/Grading Tools: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Tx/>
              <a:buChar char="-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Traditional students</a:t>
            </a:r>
          </a:p>
          <a:p>
            <a:pPr marL="914400" lvl="1" indent="-457200">
              <a:buFontTx/>
              <a:buChar char="-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Online students</a:t>
            </a:r>
          </a:p>
          <a:p>
            <a:pPr marL="914400" lvl="1" indent="-457200">
              <a:buFontTx/>
              <a:buChar char="-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Off-site students</a:t>
            </a:r>
          </a:p>
          <a:p>
            <a:pPr marL="914400" lvl="1" indent="-457200">
              <a:buFontTx/>
              <a:buChar char="-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2015 – 2016 Outcomes Reports</a:t>
            </a:r>
          </a:p>
          <a:p>
            <a:pPr marL="914400" lvl="1" indent="-457200">
              <a:buFontTx/>
              <a:buChar char="-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2017 Outcomes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Reports</a:t>
            </a:r>
          </a:p>
          <a:p>
            <a:pPr marL="914400" lvl="1" indent="-457200">
              <a:buFontTx/>
              <a:buChar char="-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2018 Outcomes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61739" y="5771575"/>
            <a:ext cx="75204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Submission Deadline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November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13, 2017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Institutional Planning, Research, and Effectiveness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ED81-5FA5-4C48-9C7B-87CDDFF50C99}" type="slidenum">
              <a:rPr lang="en-US" smtClean="0"/>
              <a:t>11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34737" y="72845"/>
            <a:ext cx="10388908" cy="1031787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Preparing for your Departmental Assessment Workshop</a:t>
            </a:r>
          </a:p>
        </p:txBody>
      </p:sp>
    </p:spTree>
    <p:extLst>
      <p:ext uri="{BB962C8B-B14F-4D97-AF65-F5344CB8AC3E}">
        <p14:creationId xmlns:p14="http://schemas.microsoft.com/office/powerpoint/2010/main" val="232189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34737" cy="136035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97084" y="1591445"/>
            <a:ext cx="6738851" cy="35394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Coordinators: 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Migrate SLO’s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Program Outcomes to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 template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Tx/>
              <a:buChar char="-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sign-up to have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template emailed to you today</a:t>
            </a:r>
          </a:p>
          <a:p>
            <a:pPr marL="1371600" lvl="2" indent="-457200">
              <a:buFontTx/>
              <a:buChar char="-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your name, email, and program</a:t>
            </a:r>
          </a:p>
          <a:p>
            <a:pPr lvl="2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61739" y="5771575"/>
            <a:ext cx="75204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Submission Deadline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November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13, 2017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Institutional Planning, Research, and Effectiveness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ED81-5FA5-4C48-9C7B-87CDDFF50C99}" type="slidenum">
              <a:rPr lang="en-US" smtClean="0"/>
              <a:t>12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34737" y="72845"/>
            <a:ext cx="10388908" cy="103178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Coordinator Preparation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Departmental Assessment Workshop</a:t>
            </a:r>
          </a:p>
        </p:txBody>
      </p:sp>
    </p:spTree>
    <p:extLst>
      <p:ext uri="{BB962C8B-B14F-4D97-AF65-F5344CB8AC3E}">
        <p14:creationId xmlns:p14="http://schemas.microsoft.com/office/powerpoint/2010/main" val="95140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4737" y="31751"/>
            <a:ext cx="10388908" cy="174717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Timeline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Departmental Assessment Workshops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34737" cy="136035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56671" y="5807055"/>
            <a:ext cx="821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Submission Deadline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November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13, 2017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34737" y="1616839"/>
            <a:ext cx="8460953" cy="32932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October, 2017 – November 10, 2017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Tuesdays &amp; Thursdays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12:30 – 2:00p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Please schedule promptly. 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days &amp; times available per academic unit availability, please contact to schedule.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Office of Institutional Planning, Research, and Effectiveness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ED81-5FA5-4C48-9C7B-87CDDFF50C9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96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4737" y="31751"/>
            <a:ext cx="10388908" cy="64842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OIPRE Assessment Inventory &amp; Audit Timeline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34737" cy="136035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64033" y="1360358"/>
            <a:ext cx="6371656" cy="35394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OIPRE Assessment Inventory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Begins: November 13, 2017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Completion: November 17, 2017</a:t>
            </a:r>
          </a:p>
          <a:p>
            <a:pPr lvl="1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OIPRE Assessment Audit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Begins: November 27, 2017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Completion: December 8, 2017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Institutional Planning, Research, and Effectiveness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ED81-5FA5-4C48-9C7B-87CDDFF50C9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94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4737" y="31751"/>
            <a:ext cx="10388908" cy="64842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OIPRE Assessment Inventory &amp; Audit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34737" cy="136035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37106" y="5163576"/>
            <a:ext cx="78450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OIPRE Deadlines to Return Inventory &amp; Audit Results to Departments: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Inventory (initial receipt) –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November 17, 2017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Audit (quality) –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December 8, 2017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333" y="1360358"/>
            <a:ext cx="11363325" cy="35337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63909" y="991026"/>
            <a:ext cx="8480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Adapted from Assessment Audit created by Dr. Mary Harrington, University of Mississippi  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Institutional Planning, Research, and Effectiveness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ED81-5FA5-4C48-9C7B-87CDDFF50C9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810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927" y="222944"/>
            <a:ext cx="10388908" cy="64842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OIPRE Spring 2018 Workshops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34737" cy="1360358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Institutional Planning, Research, and Effectiveness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ED81-5FA5-4C48-9C7B-87CDDFF50C99}" type="slidenum">
              <a:rPr lang="en-US" smtClean="0"/>
              <a:t>16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715490" y="1074921"/>
            <a:ext cx="834874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Tentative Schedule</a:t>
            </a:r>
          </a:p>
          <a:p>
            <a:pPr lvl="2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March – April, 2018</a:t>
            </a: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 Implementation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Curriculum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Mapping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Completion of 2017 – 2018 Assessment Cycle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Faculty (Assessment Units) interpretation of Assessment Results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Faculty (Assessment Units) application of Assessment Results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85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4737" y="31751"/>
            <a:ext cx="10388908" cy="64842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OIPRE Contact Information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34737" cy="136035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65734" y="842247"/>
            <a:ext cx="6444866" cy="52629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James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Walke, Director</a:t>
            </a: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James.Walke@aamu.edu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(256) 372-8876</a:t>
            </a:r>
          </a:p>
          <a:p>
            <a:pPr algn="ctr"/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Ms. Parisa Naghshpour, </a:t>
            </a: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Coordinator</a:t>
            </a: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Parisa.Naghshpour@aamu.edu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(256) 372-8122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41506" y="1448325"/>
            <a:ext cx="241229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Office of Institutional Planning, Research and Assessment, 306 Patton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Hall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Institutional Planning, Research, and Effectiveness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ED81-5FA5-4C48-9C7B-87CDDFF50C9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8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914" y="86837"/>
            <a:ext cx="9309255" cy="59334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Overview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1899" y="1469890"/>
            <a:ext cx="6869284" cy="36175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Modifications in the Assessment Process</a:t>
            </a:r>
          </a:p>
          <a:p>
            <a:pPr marL="457200" lvl="1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Disaggregation 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 for Online &amp; Off-Site Learners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Preparing for your Departmental Assessment Workshop</a:t>
            </a:r>
          </a:p>
          <a:p>
            <a:pPr marL="457200" lvl="1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Report Timeline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OIPRE Assessment Report Inventory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OIPRE Assessment Report Audit 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134737" cy="1360358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Institutional Planning, Research, and Effectiveness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ED81-5FA5-4C48-9C7B-87CDDFF50C9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81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7156" y="1"/>
            <a:ext cx="9683828" cy="69249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Modifications: Faculty Template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134737" cy="1360358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Institutional Planning, Research, and Effectiveness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ED81-5FA5-4C48-9C7B-87CDDFF50C99}" type="slidenum">
              <a:rPr lang="en-US" smtClean="0"/>
              <a:t>3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7156" y="538162"/>
            <a:ext cx="10955830" cy="581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06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4737" y="31751"/>
            <a:ext cx="10388908" cy="64842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Modifications: Assessment Coordinator Template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34737" cy="1360358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Institutional Planning, Research, and Effectiveness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ED81-5FA5-4C48-9C7B-87CDDFF50C99}" type="slidenum">
              <a:rPr lang="en-US" smtClean="0"/>
              <a:t>4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8986" y="541884"/>
            <a:ext cx="9515995" cy="5151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062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4737" y="31751"/>
            <a:ext cx="10388908" cy="64842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Modifications: Assessment Coordinator Template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34737" cy="136035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150" y="1314450"/>
            <a:ext cx="10553700" cy="42291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Institutional Planning, Research, and Effectiveness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ED81-5FA5-4C48-9C7B-87CDDFF50C9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938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4737" y="31751"/>
            <a:ext cx="10388908" cy="64842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SPOL Implementation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34737" cy="136035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61002" y="1933236"/>
            <a:ext cx="90117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and Accreditation Modules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OIPRE SPOL Training 10/12/17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SPOL integration anticipated January 2018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 SPOL Conference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October 22-25, 2017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Intensive Assessment Modules Workshops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Institutional Planning, Research, and Effectiveness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ED81-5FA5-4C48-9C7B-87CDDFF50C9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70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4737" y="31751"/>
            <a:ext cx="10388908" cy="64842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SPOL Implementation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34737" cy="136035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86429" y="680179"/>
            <a:ext cx="38228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Faculty Perspective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4227" y="1203399"/>
            <a:ext cx="9749927" cy="5073493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Institutional Planning, Research, and Effectiveness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ED81-5FA5-4C48-9C7B-87CDDFF50C9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490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4737" y="72845"/>
            <a:ext cx="10388908" cy="103178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Disaggregation of Data for Online  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Off-Site Learners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34737" cy="136035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97215" y="2220144"/>
            <a:ext cx="826395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Commission on Colleges bases its accreditation of degree-granting higher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 institutions and entities on requirements in the Principles of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Accreditation: Foundations for Quality Enhancement. These requirements apply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all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institutional programs and services, wherever located or however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delivered.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includes programs offered through distance and correspondence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education, off-campus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sites, and branch campuses.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76054" y="1276955"/>
            <a:ext cx="897191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text was extracted from page 5 of the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Principles of Accreditation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endParaRPr lang="en-US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63538" y="6327890"/>
            <a:ext cx="4114800" cy="365125"/>
          </a:xfrm>
        </p:spPr>
        <p:txBody>
          <a:bodyPr/>
          <a:lstStyle/>
          <a:p>
            <a:r>
              <a:rPr lang="en-US" smtClean="0"/>
              <a:t>Office of Institutional Planning, Research, and Effectiveness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ED81-5FA5-4C48-9C7B-87CDDFF50C9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73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34737" cy="136035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92348" y="1444342"/>
            <a:ext cx="4924539" cy="35394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 – 2016 Outcomes Reports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Modify</a:t>
            </a:r>
          </a:p>
          <a:p>
            <a:pPr lvl="1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 – 2017 Outcomes Reports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 – 2018 Outcomes Plans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97345" y="5440365"/>
            <a:ext cx="73973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Submission Deadline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November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13, 2017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Institutional Planning, Research, and Effectiveness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ED81-5FA5-4C48-9C7B-87CDDFF50C99}" type="slidenum">
              <a:rPr lang="en-US" smtClean="0"/>
              <a:t>9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34737" y="72845"/>
            <a:ext cx="10388908" cy="103178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Disaggregation of Data for Online  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Off-Site Learners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87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81A554AB53A247A528FB3C397E207C" ma:contentTypeVersion="1" ma:contentTypeDescription="Create a new document." ma:contentTypeScope="" ma:versionID="1ccfb36e76dc018b9adedb1b1c76a13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0EA6664-34FC-448A-B35C-8D015BECE4B3}"/>
</file>

<file path=customXml/itemProps2.xml><?xml version="1.0" encoding="utf-8"?>
<ds:datastoreItem xmlns:ds="http://schemas.openxmlformats.org/officeDocument/2006/customXml" ds:itemID="{440ECCB7-2330-4762-96E3-18A802A324F3}"/>
</file>

<file path=customXml/itemProps3.xml><?xml version="1.0" encoding="utf-8"?>
<ds:datastoreItem xmlns:ds="http://schemas.openxmlformats.org/officeDocument/2006/customXml" ds:itemID="{B61391E4-7595-40A1-9C07-48318E5119F3}"/>
</file>

<file path=docProps/app.xml><?xml version="1.0" encoding="utf-8"?>
<Properties xmlns="http://schemas.openxmlformats.org/officeDocument/2006/extended-properties" xmlns:vt="http://schemas.openxmlformats.org/officeDocument/2006/docPropsVTypes">
  <TotalTime>3638</TotalTime>
  <Words>643</Words>
  <Application>Microsoft Office PowerPoint</Application>
  <PresentationFormat>Widescreen</PresentationFormat>
  <Paragraphs>172</Paragraphs>
  <Slides>17</Slides>
  <Notes>17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Preparing for your Departmental Assessment Workshop</vt:lpstr>
      <vt:lpstr>Overview</vt:lpstr>
      <vt:lpstr>Modifications: Faculty Template</vt:lpstr>
      <vt:lpstr>Modifications: Assessment Coordinator Template</vt:lpstr>
      <vt:lpstr>Modifications: Assessment Coordinator Template</vt:lpstr>
      <vt:lpstr>SPOL Implementation</vt:lpstr>
      <vt:lpstr>SPOL Implementation</vt:lpstr>
      <vt:lpstr>Disaggregation of Data for Online   &amp; Off-Site Learners</vt:lpstr>
      <vt:lpstr>Disaggregation of Data for Online   &amp; Off-Site Learners</vt:lpstr>
      <vt:lpstr>Faculty Preparation for Departmental Assessment Workshop</vt:lpstr>
      <vt:lpstr>Preparing for your Departmental Assessment Workshop</vt:lpstr>
      <vt:lpstr>Assessment Coordinator Preparation for Departmental Assessment Workshop</vt:lpstr>
      <vt:lpstr>Assessment Timeline Departmental Assessment Workshops </vt:lpstr>
      <vt:lpstr>OIPRE Assessment Inventory &amp; Audit Timeline</vt:lpstr>
      <vt:lpstr>OIPRE Assessment Inventory &amp; Audit</vt:lpstr>
      <vt:lpstr>OIPRE Spring 2018 Workshops</vt:lpstr>
      <vt:lpstr>OIPRE Contact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Outcomes Assessment Report Workshop: Academic Programs</dc:title>
  <dc:creator>User</dc:creator>
  <cp:lastModifiedBy>Parisa Naghshpour</cp:lastModifiedBy>
  <cp:revision>68</cp:revision>
  <cp:lastPrinted>2017-10-10T17:38:42Z</cp:lastPrinted>
  <dcterms:created xsi:type="dcterms:W3CDTF">2017-08-24T15:25:32Z</dcterms:created>
  <dcterms:modified xsi:type="dcterms:W3CDTF">2017-10-10T21:29:10Z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0x0101007081A554AB53A247A528FB3C397E207C</vt:lpwstr>
  </property>
</Properties>
</file>